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4"/>
    <p:sldMasterId id="2147483723" r:id="rId5"/>
  </p:sldMasterIdLst>
  <p:notesMasterIdLst>
    <p:notesMasterId r:id="rId16"/>
  </p:notesMasterIdLst>
  <p:handoutMasterIdLst>
    <p:handoutMasterId r:id="rId17"/>
  </p:handoutMasterIdLst>
  <p:sldIdLst>
    <p:sldId id="256" r:id="rId6"/>
    <p:sldId id="272" r:id="rId7"/>
    <p:sldId id="267" r:id="rId8"/>
    <p:sldId id="268" r:id="rId9"/>
    <p:sldId id="271" r:id="rId10"/>
    <p:sldId id="269" r:id="rId11"/>
    <p:sldId id="270" r:id="rId12"/>
    <p:sldId id="262" r:id="rId13"/>
    <p:sldId id="273" r:id="rId14"/>
    <p:sldId id="266" r:id="rId15"/>
  </p:sldIdLst>
  <p:sldSz cx="9144000" cy="5143500" type="screen16x9"/>
  <p:notesSz cx="6858000" cy="9144000"/>
  <p:defaultTextStyle>
    <a:defPPr>
      <a:defRPr lang="ja-JP"/>
    </a:defPPr>
    <a:lvl1pPr marL="0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kumimoji="1"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90" autoAdjust="0"/>
    <p:restoredTop sz="94424" autoAdjust="0"/>
  </p:normalViewPr>
  <p:slideViewPr>
    <p:cSldViewPr snapToGrid="0">
      <p:cViewPr varScale="1">
        <p:scale>
          <a:sx n="87" d="100"/>
          <a:sy n="87" d="100"/>
        </p:scale>
        <p:origin x="89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DC956-FB80-4DDC-993C-B0855957CF9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AC7BB-5E9A-4637-ACB8-68EC2F145C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81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8117F-F4BF-4D5F-8701-7394DB1B166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76EC6-D291-4CF4-A006-F85891AB3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18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76EC6-D291-4CF4-A006-F85891AB329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693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 A-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23"/>
          <p:cNvSpPr>
            <a:spLocks noGrp="1"/>
          </p:cNvSpPr>
          <p:nvPr>
            <p:ph type="body" sz="quarter" idx="13" hasCustomPrompt="1"/>
          </p:nvPr>
        </p:nvSpPr>
        <p:spPr>
          <a:xfrm>
            <a:off x="3994150" y="3652569"/>
            <a:ext cx="4679950" cy="762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 algn="r">
              <a:buNone/>
              <a:defRPr sz="1600"/>
            </a:lvl2pPr>
            <a:lvl3pPr marL="914400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部署名 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 氏名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5"/>
          </p:nvPr>
        </p:nvSpPr>
        <p:spPr>
          <a:xfrm>
            <a:off x="6140918" y="4723340"/>
            <a:ext cx="2533182" cy="274637"/>
          </a:xfrm>
        </p:spPr>
        <p:txBody>
          <a:bodyPr anchor="ctr"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pic>
        <p:nvPicPr>
          <p:cNvPr id="8" name="図 2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5686" y="4437171"/>
            <a:ext cx="9149686" cy="132616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7" name="図 1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686" y="886904"/>
            <a:ext cx="9149686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9899" y="1313088"/>
            <a:ext cx="8204201" cy="160144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69898" y="3052175"/>
            <a:ext cx="4232732" cy="655009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20XX</a:t>
            </a:r>
            <a:r>
              <a:rPr kumimoji="1" lang="ja-JP" altLang="en-US" dirty="0"/>
              <a:t>年</a:t>
            </a:r>
            <a:r>
              <a:rPr kumimoji="1" lang="en-US" altLang="ja-JP" dirty="0"/>
              <a:t>X</a:t>
            </a:r>
            <a:r>
              <a:rPr kumimoji="1" lang="ja-JP" altLang="en-US" dirty="0"/>
              <a:t>月</a:t>
            </a:r>
            <a:r>
              <a:rPr kumimoji="1" lang="en-US" altLang="ja-JP" dirty="0"/>
              <a:t>X</a:t>
            </a:r>
            <a:r>
              <a:rPr kumimoji="1" lang="ja-JP" altLang="en-US" dirty="0"/>
              <a:t>日</a:t>
            </a:r>
          </a:p>
        </p:txBody>
      </p:sp>
      <p:pic>
        <p:nvPicPr>
          <p:cNvPr id="9" name="corporate logotype" descr="黒い背景と白い文字&#10;&#10;自動的に生成された説明">
            <a:extLst>
              <a:ext uri="{FF2B5EF4-FFF2-40B4-BE49-F238E27FC236}">
                <a16:creationId xmlns:a16="http://schemas.microsoft.com/office/drawing/2014/main" id="{F58BDB5D-EA79-AE4A-9F5E-F5D935291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71" y="4778815"/>
            <a:ext cx="1162203" cy="163691"/>
          </a:xfrm>
          <a:prstGeom prst="rect">
            <a:avLst/>
          </a:prstGeom>
        </p:spPr>
      </p:pic>
      <p:pic>
        <p:nvPicPr>
          <p:cNvPr id="10" name="brand symblo" descr="黒い背景と白い文字&#10;&#10;自動的に生成された説明">
            <a:extLst>
              <a:ext uri="{FF2B5EF4-FFF2-40B4-BE49-F238E27FC236}">
                <a16:creationId xmlns:a16="http://schemas.microsoft.com/office/drawing/2014/main" id="{1DB7050A-7597-6043-8A29-48D522D9CB9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39" y="147778"/>
            <a:ext cx="1980066" cy="59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4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7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989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774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66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659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22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018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06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22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  B-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2">
            <a:extLst>
              <a:ext uri="{FF2B5EF4-FFF2-40B4-BE49-F238E27FC236}">
                <a16:creationId xmlns:a16="http://schemas.microsoft.com/office/drawing/2014/main" id="{97963106-E79C-44A9-B4BD-CA56FE0510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5686" y="4437171"/>
            <a:ext cx="9149686" cy="132616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14" name="図 1">
            <a:extLst>
              <a:ext uri="{FF2B5EF4-FFF2-40B4-BE49-F238E27FC236}">
                <a16:creationId xmlns:a16="http://schemas.microsoft.com/office/drawing/2014/main" id="{BB1FEB61-2D24-4BC2-BD48-90ACCD6C76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686" y="886904"/>
            <a:ext cx="9149686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sp>
        <p:nvSpPr>
          <p:cNvPr id="12" name="テキスト プレースホルダー 15"/>
          <p:cNvSpPr>
            <a:spLocks noGrp="1"/>
          </p:cNvSpPr>
          <p:nvPr>
            <p:ph type="body" sz="quarter" idx="11" hasCustomPrompt="1"/>
          </p:nvPr>
        </p:nvSpPr>
        <p:spPr>
          <a:xfrm>
            <a:off x="469900" y="227049"/>
            <a:ext cx="4349750" cy="432806"/>
          </a:xfrm>
          <a:prstGeom prst="rect">
            <a:avLst/>
          </a:prstGeom>
          <a:ln>
            <a:noFill/>
          </a:ln>
        </p:spPr>
        <p:txBody>
          <a:bodyPr bIns="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aseline="0">
                <a:solidFill>
                  <a:schemeClr val="tx1"/>
                </a:solidFill>
                <a:latin typeface="+mj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○○株式会社御中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>
          <a:xfrm>
            <a:off x="5969401" y="4723340"/>
            <a:ext cx="2704699" cy="274637"/>
          </a:xfrm>
        </p:spPr>
        <p:txBody>
          <a:bodyPr anchor="ctr"/>
          <a:lstStyle/>
          <a:p>
            <a:r>
              <a:rPr lang="en-US" altLang="ja-JP" dirty="0"/>
              <a:t>© 20XX KYOCERA Corporation</a:t>
            </a:r>
          </a:p>
        </p:txBody>
      </p:sp>
      <p:pic>
        <p:nvPicPr>
          <p:cNvPr id="9" name="corporate logotype" descr="黒い背景と白い文字&#10;&#10;自動的に生成された説明">
            <a:extLst>
              <a:ext uri="{FF2B5EF4-FFF2-40B4-BE49-F238E27FC236}">
                <a16:creationId xmlns:a16="http://schemas.microsoft.com/office/drawing/2014/main" id="{F58BDB5D-EA79-AE4A-9F5E-F5D935291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71" y="4778815"/>
            <a:ext cx="1162203" cy="163691"/>
          </a:xfrm>
          <a:prstGeom prst="rect">
            <a:avLst/>
          </a:prstGeom>
        </p:spPr>
      </p:pic>
      <p:pic>
        <p:nvPicPr>
          <p:cNvPr id="11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1DB7050A-7597-6043-8A29-48D522D9CB9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904" y="138696"/>
            <a:ext cx="1980066" cy="591349"/>
          </a:xfrm>
          <a:prstGeom prst="rect">
            <a:avLst/>
          </a:prstGeom>
        </p:spPr>
      </p:pic>
      <p:sp>
        <p:nvSpPr>
          <p:cNvPr id="24" name="テキスト プレースホルダー 1"/>
          <p:cNvSpPr>
            <a:spLocks noGrp="1"/>
          </p:cNvSpPr>
          <p:nvPr>
            <p:ph type="body" sz="quarter" idx="13" hasCustomPrompt="1"/>
          </p:nvPr>
        </p:nvSpPr>
        <p:spPr>
          <a:xfrm>
            <a:off x="3994150" y="3652569"/>
            <a:ext cx="4679950" cy="762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 algn="r">
              <a:buNone/>
              <a:defRPr sz="1600"/>
            </a:lvl2pPr>
            <a:lvl3pPr marL="914400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部署名 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 氏名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69898" y="3052175"/>
            <a:ext cx="4232732" cy="655009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dirty="0"/>
              <a:t>20XX</a:t>
            </a:r>
            <a:r>
              <a:rPr kumimoji="1" lang="ja-JP" altLang="en-US" dirty="0"/>
              <a:t>年</a:t>
            </a:r>
            <a:r>
              <a:rPr kumimoji="1" lang="en-US" altLang="ja-JP" dirty="0"/>
              <a:t>X</a:t>
            </a:r>
            <a:r>
              <a:rPr kumimoji="1" lang="ja-JP" altLang="en-US" dirty="0"/>
              <a:t>月</a:t>
            </a:r>
            <a:r>
              <a:rPr kumimoji="1" lang="en-US" altLang="ja-JP" dirty="0"/>
              <a:t>X</a:t>
            </a:r>
            <a:r>
              <a:rPr kumimoji="1" lang="ja-JP" altLang="en-US" dirty="0"/>
              <a:t>日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9899" y="1313088"/>
            <a:ext cx="8204201" cy="160144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675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図 3">
            <a:extLst>
              <a:ext uri="{FF2B5EF4-FFF2-40B4-BE49-F238E27FC236}">
                <a16:creationId xmlns:a16="http://schemas.microsoft.com/office/drawing/2014/main" id="{DB4468BA-0E18-B049-85A7-35297757C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7698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8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FC9A199D-A67E-AB41-A121-B36833B8B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450" y="37720"/>
            <a:ext cx="1297701" cy="387560"/>
          </a:xfrm>
          <a:prstGeom prst="rect">
            <a:avLst/>
          </a:prstGeom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9CFEA87-A3A5-48BB-B346-21A4E9B80B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4650" y="1078275"/>
            <a:ext cx="8409754" cy="3288241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kumimoji="1" lang="ja-JP" altLang="en-US" dirty="0"/>
              <a:t>目次ページ</a:t>
            </a:r>
          </a:p>
        </p:txBody>
      </p:sp>
    </p:spTree>
    <p:extLst>
      <p:ext uri="{BB962C8B-B14F-4D97-AF65-F5344CB8AC3E}">
        <p14:creationId xmlns:p14="http://schemas.microsoft.com/office/powerpoint/2010/main" val="1755860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A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11" name="図 3">
            <a:extLst>
              <a:ext uri="{FF2B5EF4-FFF2-40B4-BE49-F238E27FC236}">
                <a16:creationId xmlns:a16="http://schemas.microsoft.com/office/drawing/2014/main" id="{57C7C714-04B1-4F41-80A0-ACF408DEBF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7698"/>
            <a:ext cx="9144000" cy="162147"/>
          </a:xfrm>
          <a:prstGeom prst="rect">
            <a:avLst/>
          </a:prstGeom>
          <a:gradFill>
            <a:gsLst>
              <a:gs pos="0">
                <a:schemeClr val="bg2">
                  <a:lumMod val="80000"/>
                </a:schemeClr>
              </a:gs>
              <a:gs pos="99000">
                <a:schemeClr val="bg1">
                  <a:lumMod val="100000"/>
                </a:schemeClr>
              </a:gs>
            </a:gsLst>
            <a:lin ang="5400000" scaled="1"/>
          </a:gradFill>
        </p:spPr>
      </p:pic>
      <p:pic>
        <p:nvPicPr>
          <p:cNvPr id="8" name="brand symbol" descr="黒い背景と白い文字&#10;&#10;自動的に生成された説明">
            <a:extLst>
              <a:ext uri="{FF2B5EF4-FFF2-40B4-BE49-F238E27FC236}">
                <a16:creationId xmlns:a16="http://schemas.microsoft.com/office/drawing/2014/main" id="{FC9A199D-A67E-AB41-A121-B36833B8B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450" y="37720"/>
            <a:ext cx="1297701" cy="38756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193" y="37720"/>
            <a:ext cx="7428216" cy="38717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669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F651908-D9DF-4BD1-A8C0-7731B5E47A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/>
              <a:t>© 20XX KYOCERA Corporation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17F922-7645-4B1B-B6D1-234F7507DF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46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219651" y="4868862"/>
            <a:ext cx="2704699" cy="274637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 dirty="0"/>
              <a:t>© 20XX KYOCERA Corporation</a:t>
            </a:r>
          </a:p>
        </p:txBody>
      </p:sp>
      <p:pic>
        <p:nvPicPr>
          <p:cNvPr id="12" name="corporate logotype" descr="黒い背景と白い文字&#10;&#10;自動的に生成された説明">
            <a:extLst>
              <a:ext uri="{FF2B5EF4-FFF2-40B4-BE49-F238E27FC236}">
                <a16:creationId xmlns:a16="http://schemas.microsoft.com/office/drawing/2014/main" id="{1B8F2EA3-03A8-CB49-A9C4-F1C8C02D29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573" y="3961107"/>
            <a:ext cx="1216855" cy="171388"/>
          </a:xfrm>
          <a:prstGeom prst="rect">
            <a:avLst/>
          </a:prstGeom>
        </p:spPr>
      </p:pic>
      <p:pic>
        <p:nvPicPr>
          <p:cNvPr id="5" name="brand symbol">
            <a:extLst>
              <a:ext uri="{FF2B5EF4-FFF2-40B4-BE49-F238E27FC236}">
                <a16:creationId xmlns:a16="http://schemas.microsoft.com/office/drawing/2014/main" id="{70567870-6148-D047-B0C0-46B5B32C37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0992" y="2124729"/>
            <a:ext cx="2082019" cy="44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7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付録：基本フォント、カラーパレッ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 userDrawn="1"/>
        </p:nvSpPr>
        <p:spPr>
          <a:xfrm>
            <a:off x="-134536" y="21113"/>
            <a:ext cx="8554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付録</a:t>
            </a:r>
            <a:r>
              <a:rPr kumimoji="1" lang="en-US" altLang="ja-JP" sz="2000" dirty="0"/>
              <a:t>】※</a:t>
            </a:r>
            <a:r>
              <a:rPr kumimoji="1" lang="ja-JP" altLang="en-US" sz="2000" dirty="0"/>
              <a:t>フォント、カラーパレットは、プリセットされています。</a:t>
            </a:r>
            <a:endParaRPr kumimoji="1" lang="en-US" altLang="ja-JP" sz="2000" dirty="0"/>
          </a:p>
        </p:txBody>
      </p:sp>
      <p:sp>
        <p:nvSpPr>
          <p:cNvPr id="15" name="コンテンツ プレースホルダー 6">
            <a:extLst>
              <a:ext uri="{FF2B5EF4-FFF2-40B4-BE49-F238E27FC236}">
                <a16:creationId xmlns:a16="http://schemas.microsoft.com/office/drawing/2014/main" id="{5770F663-70B4-044D-B676-E6934D71BE5E}"/>
              </a:ext>
            </a:extLst>
          </p:cNvPr>
          <p:cNvSpPr txBox="1">
            <a:spLocks/>
          </p:cNvSpPr>
          <p:nvPr userDrawn="1"/>
        </p:nvSpPr>
        <p:spPr>
          <a:xfrm>
            <a:off x="1258677" y="1809761"/>
            <a:ext cx="7042184" cy="15757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360000" tIns="45720" rIns="0" bIns="36000" rtlCol="0" anchor="ctr" anchorCtr="0">
            <a:norm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457200" indent="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2pPr>
            <a:lvl3pPr marL="1225550" indent="-311150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►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kumimoji="1" sz="1300" b="0" i="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表紙タイトル：メイリオ</a:t>
            </a: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28</a:t>
            </a:r>
            <a:r>
              <a:rPr kumimoji="1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</a:t>
            </a:r>
            <a:r>
              <a:rPr kumimoji="1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Arial 28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サブタイトル　   ：メイリオ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20</a:t>
            </a: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Arial 20</a:t>
            </a: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 本文                             ：メイリオ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13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以上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                      Arial 13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" panose="020B0604030504040204" pitchFamily="34" charset="-128"/>
              </a:rPr>
              <a:t>以上</a:t>
            </a:r>
            <a:endParaRPr kumimoji="1" lang="en-US" altLang="ja-JP" sz="1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" panose="020B0604030504040204" pitchFamily="34" charset="-128"/>
            </a:endParaRPr>
          </a:p>
        </p:txBody>
      </p:sp>
      <p:sp>
        <p:nvSpPr>
          <p:cNvPr id="16" name="正方形/長方形 15"/>
          <p:cNvSpPr/>
          <p:nvPr userDrawn="1"/>
        </p:nvSpPr>
        <p:spPr>
          <a:xfrm>
            <a:off x="628616" y="915439"/>
            <a:ext cx="81153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和文フォント　：　メイリオ　　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Meiryo UI" panose="020B0604030504040204" pitchFamily="50" charset="-128"/>
              </a:rPr>
              <a:t>（サブ）</a:t>
            </a:r>
            <a:r>
              <a:rPr kumimoji="1" lang="en-US" altLang="ja-JP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 UI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（サブ）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明朝" panose="02020600040205080304" pitchFamily="18" charset="-128"/>
                <a:ea typeface="ＭＳ Ｐ明朝" panose="02020600040205080304" pitchFamily="18" charset="-128"/>
              </a:rPr>
              <a:t>MSP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明朝" panose="02020600040205080304" pitchFamily="18" charset="-128"/>
                <a:ea typeface="ＭＳ Ｐ明朝" panose="02020600040205080304" pitchFamily="18" charset="-128"/>
              </a:rPr>
              <a:t>明朝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英文フォント　：　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Arial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　　　  （サブ）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Meiryo" panose="020B0604030504040204" pitchFamily="34" charset="-128"/>
              </a:rPr>
              <a:t>Times</a:t>
            </a: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628617" y="4291448"/>
            <a:ext cx="7104532" cy="703878"/>
            <a:chOff x="821906" y="3779222"/>
            <a:chExt cx="7104532" cy="1164407"/>
          </a:xfrm>
        </p:grpSpPr>
        <p:sp>
          <p:nvSpPr>
            <p:cNvPr id="18" name="Rectangle 3">
              <a:extLst>
                <a:ext uri="{FF2B5EF4-FFF2-40B4-BE49-F238E27FC236}">
                  <a16:creationId xmlns:a16="http://schemas.microsoft.com/office/drawing/2014/main" id="{0CCA9581-4407-3F43-8BE4-4BE404D540E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52304" y="4148824"/>
              <a:ext cx="1164407" cy="425204"/>
            </a:xfrm>
            <a:prstGeom prst="rect">
              <a:avLst/>
            </a:prstGeom>
            <a:solidFill>
              <a:srgbClr val="DF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2CF2FFED-5D4F-8E4A-9A19-652ED18DE7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287220" y="4148824"/>
              <a:ext cx="1164407" cy="42520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5D59ABEB-5DC5-3344-978E-D403F7F3FC6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1704678" y="4148824"/>
              <a:ext cx="1164407" cy="42520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E70A8170-13FF-5F44-ABDA-CBA5004D2C5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122136" y="4148824"/>
              <a:ext cx="1164407" cy="42520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7521EE2E-7FF6-874E-836C-013311C1CED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539594" y="4148824"/>
              <a:ext cx="1164407" cy="42520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5E2AFDF7-E156-B540-858F-0AA0A600AAB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2957052" y="4148824"/>
              <a:ext cx="1164407" cy="425204"/>
            </a:xfrm>
            <a:prstGeom prst="rect">
              <a:avLst/>
            </a:prstGeom>
            <a:solidFill>
              <a:srgbClr val="216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4" name="Rectangle 15">
              <a:extLst>
                <a:ext uri="{FF2B5EF4-FFF2-40B4-BE49-F238E27FC236}">
                  <a16:creationId xmlns:a16="http://schemas.microsoft.com/office/drawing/2014/main" id="{5B40B0CA-9DFC-3B4B-A463-7B05217E4A2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374510" y="4148824"/>
              <a:ext cx="1164407" cy="425204"/>
            </a:xfrm>
            <a:prstGeom prst="rect">
              <a:avLst/>
            </a:prstGeom>
            <a:solidFill>
              <a:srgbClr val="1C9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0E8F7A2D-7EF7-144E-BC92-C2A3D0CB424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3791968" y="4148824"/>
              <a:ext cx="1164407" cy="425204"/>
            </a:xfrm>
            <a:prstGeom prst="rect">
              <a:avLst/>
            </a:prstGeom>
            <a:solidFill>
              <a:srgbClr val="FAA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6" name="Rectangle 19">
              <a:extLst>
                <a:ext uri="{FF2B5EF4-FFF2-40B4-BE49-F238E27FC236}">
                  <a16:creationId xmlns:a16="http://schemas.microsoft.com/office/drawing/2014/main" id="{48E5A65E-5763-F04B-8F12-0546870323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209426" y="4148824"/>
              <a:ext cx="1164407" cy="425204"/>
            </a:xfrm>
            <a:prstGeom prst="rect">
              <a:avLst/>
            </a:prstGeom>
            <a:solidFill>
              <a:srgbClr val="F32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6F3A330B-EAFD-0645-B4CC-E31882067D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4626884" y="4148824"/>
              <a:ext cx="1164407" cy="425204"/>
            </a:xfrm>
            <a:prstGeom prst="rect">
              <a:avLst/>
            </a:prstGeom>
            <a:solidFill>
              <a:srgbClr val="6B9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8" name="Rectangle 22">
              <a:extLst>
                <a:ext uri="{FF2B5EF4-FFF2-40B4-BE49-F238E27FC236}">
                  <a16:creationId xmlns:a16="http://schemas.microsoft.com/office/drawing/2014/main" id="{5DD0264D-B103-9E43-A312-6B82E60AC0E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044342" y="4148824"/>
              <a:ext cx="1164407" cy="425204"/>
            </a:xfrm>
            <a:prstGeom prst="rect">
              <a:avLst/>
            </a:prstGeom>
            <a:solidFill>
              <a:srgbClr val="68C2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29" name="Rectangle 23">
              <a:extLst>
                <a:ext uri="{FF2B5EF4-FFF2-40B4-BE49-F238E27FC236}">
                  <a16:creationId xmlns:a16="http://schemas.microsoft.com/office/drawing/2014/main" id="{FCC15B95-70F3-7448-A045-6931CD09141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461800" y="4148824"/>
              <a:ext cx="1164407" cy="425204"/>
            </a:xfrm>
            <a:prstGeom prst="rect">
              <a:avLst/>
            </a:prstGeom>
            <a:solidFill>
              <a:srgbClr val="F5C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0" name="Rectangle 24">
              <a:extLst>
                <a:ext uri="{FF2B5EF4-FFF2-40B4-BE49-F238E27FC236}">
                  <a16:creationId xmlns:a16="http://schemas.microsoft.com/office/drawing/2014/main" id="{0D92FB71-F260-8549-A9FF-A336857B94E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5879258" y="4148824"/>
              <a:ext cx="1164407" cy="425204"/>
            </a:xfrm>
            <a:prstGeom prst="rect">
              <a:avLst/>
            </a:prstGeom>
            <a:solidFill>
              <a:srgbClr val="F573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1" name="Rectangle 25">
              <a:extLst>
                <a:ext uri="{FF2B5EF4-FFF2-40B4-BE49-F238E27FC236}">
                  <a16:creationId xmlns:a16="http://schemas.microsoft.com/office/drawing/2014/main" id="{62621FF2-F70A-6B48-8F8F-3ADADC12BCE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869762" y="4148824"/>
              <a:ext cx="1164407" cy="4252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DAA11DED-F398-3946-87E0-471A959ED59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296716" y="4148824"/>
              <a:ext cx="1164407" cy="425204"/>
            </a:xfrm>
            <a:prstGeom prst="rect">
              <a:avLst/>
            </a:prstGeom>
            <a:solidFill>
              <a:srgbClr val="B3C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7A15F327-A450-684C-BC6A-482189F08FA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6714174" y="4148824"/>
              <a:ext cx="1164407" cy="425204"/>
            </a:xfrm>
            <a:prstGeom prst="rect">
              <a:avLst/>
            </a:prstGeom>
            <a:solidFill>
              <a:srgbClr val="B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A9B9AD17-631F-974C-A4B2-AB8C5FA865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16200000">
              <a:off x="7131632" y="4148824"/>
              <a:ext cx="1164407" cy="425204"/>
            </a:xfrm>
            <a:prstGeom prst="rect">
              <a:avLst/>
            </a:prstGeom>
            <a:solidFill>
              <a:srgbClr val="FAE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 sz="2400"/>
            </a:p>
          </p:txBody>
        </p:sp>
      </p:grpSp>
      <p:sp>
        <p:nvSpPr>
          <p:cNvPr id="36" name="テキスト ボックス 35"/>
          <p:cNvSpPr txBox="1"/>
          <p:nvPr userDrawn="1"/>
        </p:nvSpPr>
        <p:spPr>
          <a:xfrm>
            <a:off x="230048" y="3792882"/>
            <a:ext cx="5364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u="sng" baseline="0" dirty="0">
                <a:latin typeface="Arial" panose="020B0604020202020204" pitchFamily="34" charset="0"/>
                <a:ea typeface="メイリオ" panose="020B0604030504040204" pitchFamily="50" charset="-128"/>
              </a:rPr>
              <a:t>■基本カラーパレット</a:t>
            </a:r>
          </a:p>
        </p:txBody>
      </p:sp>
      <p:sp>
        <p:nvSpPr>
          <p:cNvPr id="38" name="正方形/長方形 37"/>
          <p:cNvSpPr/>
          <p:nvPr userDrawn="1"/>
        </p:nvSpPr>
        <p:spPr>
          <a:xfrm>
            <a:off x="246312" y="421222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■基本フォント</a:t>
            </a:r>
          </a:p>
        </p:txBody>
      </p:sp>
    </p:spTree>
    <p:extLst>
      <p:ext uri="{BB962C8B-B14F-4D97-AF65-F5344CB8AC3E}">
        <p14:creationId xmlns:p14="http://schemas.microsoft.com/office/powerpoint/2010/main" val="3275451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971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22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439300" y="4868862"/>
            <a:ext cx="2704699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altLang="ja-JP" dirty="0"/>
              <a:t>© 20XX KYOCERA 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177966" y="4868861"/>
            <a:ext cx="788068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9517808A-F4F8-4C39-A5A9-7D8DAAFA45C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598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22" r:id="rId2"/>
    <p:sldLayoutId id="2147483706" r:id="rId3"/>
    <p:sldLayoutId id="2147483718" r:id="rId4"/>
    <p:sldLayoutId id="2147483735" r:id="rId5"/>
    <p:sldLayoutId id="2147483721" r:id="rId6"/>
    <p:sldLayoutId id="2147483675" r:id="rId7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© 20XX KYOCERA Corporation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83163-A703-41A8-98A7-DC59D1D09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42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 dirty="0"/>
              <a:t>部署名</a:t>
            </a:r>
            <a:endParaRPr lang="en-US" altLang="ja-JP" dirty="0"/>
          </a:p>
          <a:p>
            <a:r>
              <a:rPr kumimoji="1" lang="ja-JP" altLang="en-US" dirty="0"/>
              <a:t>氏名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04637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01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部署名</a:t>
            </a:r>
            <a:endParaRPr kumimoji="1" lang="en-US" altLang="ja-JP" dirty="0"/>
          </a:p>
          <a:p>
            <a:r>
              <a:rPr kumimoji="1" lang="ja-JP" altLang="en-US"/>
              <a:t>氏名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62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4F25EF0-13CA-454E-B69D-25893FEE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9C06A7E8-ACAA-4384-9B7D-66F6B7B772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endParaRPr lang="en-US" altLang="ja-JP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D00486B1-E528-475F-BB58-8426377BD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0412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ADD73B6-804C-4BF1-996A-9B1C49F76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B360A81-90E1-43A7-8CBF-8ACA046F1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71AE13A-ED24-4B68-B710-AA0EC69CF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059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BD660B0-7434-4F23-BF2B-4FEC0FF41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9E925D7-0BB6-4E05-91C9-71C350AF2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C8EA8E1B-9E1A-41E0-9CE9-2EFB90C01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07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918D8047-F36E-4A1F-A4D3-873D3AE39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19794BA-802B-43F1-AC34-A61A0E8E7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9546FB9-9693-42E0-9934-25B88743F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51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A43E34-E5FC-4D05-9EB9-0A0DA9E44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2745F1F-D59F-45A2-AE46-618775A81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B6593992-34A5-45F7-8C38-7F245633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465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7808A-F4F8-4C39-A5A9-7D8DAAFA45CE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738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C0EC31E-FC9D-B9AA-1F10-0C15E214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 20XX KYOCERA Corporation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7475194"/>
      </p:ext>
    </p:extLst>
  </p:cSld>
  <p:clrMapOvr>
    <a:masterClrMapping/>
  </p:clrMapOvr>
</p:sld>
</file>

<file path=ppt/theme/theme1.xml><?xml version="1.0" encoding="utf-8"?>
<a:theme xmlns:a="http://schemas.openxmlformats.org/drawingml/2006/main" name="1_デザインの設定">
  <a:themeElements>
    <a:clrScheme name="kc_power point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E90523"/>
      </a:accent1>
      <a:accent2>
        <a:srgbClr val="2668A9"/>
      </a:accent2>
      <a:accent3>
        <a:srgbClr val="26998C"/>
      </a:accent3>
      <a:accent4>
        <a:srgbClr val="F8A72D"/>
      </a:accent4>
      <a:accent5>
        <a:srgbClr val="F02A40"/>
      </a:accent5>
      <a:accent6>
        <a:srgbClr val="6D95BB"/>
      </a:accent6>
      <a:hlink>
        <a:srgbClr val="0563C1"/>
      </a:hlink>
      <a:folHlink>
        <a:srgbClr val="954F72"/>
      </a:folHlink>
    </a:clrScheme>
    <a:fontScheme name="kc_power point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76D682323096A478C25517D14BA39A6" ma:contentTypeVersion="7" ma:contentTypeDescription="新しいドキュメントを作成します。" ma:contentTypeScope="" ma:versionID="9a421b924bd5bfd9693a3b82414d15ea">
  <xsd:schema xmlns:xsd="http://www.w3.org/2001/XMLSchema" xmlns:xs="http://www.w3.org/2001/XMLSchema" xmlns:p="http://schemas.microsoft.com/office/2006/metadata/properties" xmlns:ns2="532693fa-be9a-4229-9596-6f01107533eb" targetNamespace="http://schemas.microsoft.com/office/2006/metadata/properties" ma:root="true" ma:fieldsID="9d83cc00d1d8ff4b58b4d67e89d8f444" ns2:_="">
    <xsd:import namespace="532693fa-be9a-4229-9596-6f01107533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2693fa-be9a-4229-9596-6f01107533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F36211-41DF-475F-87B4-56B0880B58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9EACF2-5749-4442-88E8-74B71DA8F2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2693fa-be9a-4229-9596-6f01107533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BD856B-EB6A-4F2E-B829-092DF0C1C208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532693fa-be9a-4229-9596-6f01107533eb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</TotalTime>
  <Words>49</Words>
  <Application>Microsoft Office PowerPoint</Application>
  <PresentationFormat>画面に合わせる (16:9)</PresentationFormat>
  <Paragraphs>20</Paragraphs>
  <Slides>10</Slides>
  <Notes>1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21" baseType="lpstr">
      <vt:lpstr>Meiryo UI</vt:lpstr>
      <vt:lpstr>ＭＳ Ｐ明朝</vt:lpstr>
      <vt:lpstr>Meiryo</vt:lpstr>
      <vt:lpstr>Meiryo</vt:lpstr>
      <vt:lpstr>Arial</vt:lpstr>
      <vt:lpstr>Calibri</vt:lpstr>
      <vt:lpstr>Calibri Light</vt:lpstr>
      <vt:lpstr>Times</vt:lpstr>
      <vt:lpstr>Wingdings</vt:lpstr>
      <vt:lpstr>1_デザインの設定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KYOCERA Corpration</dc:creator>
  <cp:lastModifiedBy>Nagashima Satoshi　( 永島　哲 )</cp:lastModifiedBy>
  <cp:revision>11</cp:revision>
  <dcterms:created xsi:type="dcterms:W3CDTF">2020-10-09T01:47:01Z</dcterms:created>
  <dcterms:modified xsi:type="dcterms:W3CDTF">2023-09-19T05:31:06Z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0x010100776D682323096A478C25517D14BA39A6</vt:lpwstr>
  </property>
</Properties>
</file>