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notesMasterIdLst>
    <p:notesMasterId r:id="rId11"/>
  </p:notesMasterIdLst>
  <p:sldIdLst>
    <p:sldId id="275" r:id="rId3"/>
    <p:sldId id="282" r:id="rId4"/>
    <p:sldId id="277" r:id="rId5"/>
    <p:sldId id="280" r:id="rId6"/>
    <p:sldId id="283" r:id="rId7"/>
    <p:sldId id="281" r:id="rId8"/>
    <p:sldId id="279" r:id="rId9"/>
    <p:sldId id="27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CCCAD-3863-4229-8D55-E856C2C7C7FA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49ECA-F171-481F-A331-920A905FA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1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843" y="1144092"/>
            <a:ext cx="9149686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-2843" y="5824020"/>
            <a:ext cx="9149686" cy="132616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sp>
        <p:nvSpPr>
          <p:cNvPr id="13" name="フッター プレースホルダー 12"/>
          <p:cNvSpPr>
            <a:spLocks noGrp="1"/>
          </p:cNvSpPr>
          <p:nvPr>
            <p:ph type="ftr" sz="quarter" idx="14"/>
          </p:nvPr>
        </p:nvSpPr>
        <p:spPr>
          <a:xfrm>
            <a:off x="6060743" y="6276410"/>
            <a:ext cx="3086100" cy="274639"/>
          </a:xfrm>
        </p:spPr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pic>
        <p:nvPicPr>
          <p:cNvPr id="12" name="company name graphic">
            <a:extLst>
              <a:ext uri="{FF2B5EF4-FFF2-40B4-BE49-F238E27FC236}">
                <a16:creationId xmlns:a16="http://schemas.microsoft.com/office/drawing/2014/main" id="{5E4B4C1C-91FA-41FC-8B9A-FEB0461612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99" y="6320375"/>
            <a:ext cx="2148958" cy="208942"/>
          </a:xfrm>
          <a:prstGeom prst="rect">
            <a:avLst/>
          </a:prstGeom>
        </p:spPr>
      </p:pic>
      <p:pic>
        <p:nvPicPr>
          <p:cNvPr id="8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6039C707-4D30-854D-9667-77851797F4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1077" y="220536"/>
            <a:ext cx="2305208" cy="688453"/>
          </a:xfrm>
          <a:prstGeom prst="rect">
            <a:avLst/>
          </a:prstGeom>
        </p:spPr>
      </p:pic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>
          <a:xfrm>
            <a:off x="5070475" y="4745479"/>
            <a:ext cx="3578225" cy="690363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600"/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5146" y="4106758"/>
            <a:ext cx="2797654" cy="376342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Month Day, Year</a:t>
            </a:r>
            <a:endParaRPr kumimoji="1" lang="ja-JP" alt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146" y="1917700"/>
            <a:ext cx="8093554" cy="1733718"/>
          </a:xfrm>
        </p:spPr>
        <p:txBody>
          <a:bodyPr anchor="b">
            <a:normAutofit/>
          </a:bodyPr>
          <a:lstStyle>
            <a:lvl1pPr algn="l"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5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397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888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553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012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28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62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416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8228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18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扉・目次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D95A4CCD-0630-F24D-B5BC-2EB4A0A034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56250"/>
            <a:ext cx="9144000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86000"/>
                </a:schemeClr>
              </a:gs>
            </a:gsLst>
            <a:lin ang="5400000" scaled="1"/>
          </a:gradFill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B75C-DF4E-4B20-B658-AB47A1DE094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pic>
        <p:nvPicPr>
          <p:cNvPr id="10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8CD21275-7BB3-8046-B7B4-54624F084C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27786" y="78358"/>
            <a:ext cx="1718490" cy="513229"/>
          </a:xfrm>
          <a:prstGeom prst="rect">
            <a:avLst/>
          </a:prstGeom>
        </p:spPr>
      </p:pic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A84E89-8D39-4184-87A4-A9674252AE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5146" y="1638300"/>
            <a:ext cx="7772400" cy="4025900"/>
          </a:xfrm>
        </p:spPr>
        <p:txBody>
          <a:bodyPr anchor="ctr"/>
          <a:lstStyle>
            <a:lvl1pPr>
              <a:buNone/>
              <a:defRPr/>
            </a:lvl1pPr>
          </a:lstStyle>
          <a:p>
            <a:pPr lvl="0"/>
            <a:r>
              <a:rPr kumimoji="1" lang="en-US" altLang="ja-JP" dirty="0"/>
              <a:t>Sub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9118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D95A4CCD-0630-F24D-B5BC-2EB4A0A034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56250"/>
            <a:ext cx="9144000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86000"/>
                </a:schemeClr>
              </a:gs>
            </a:gsLst>
            <a:lin ang="5400000" scaled="1"/>
          </a:gradFill>
        </p:spPr>
      </p:pic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D05246-F46D-9F46-8376-BB1B86FA041D}"/>
              </a:ext>
            </a:extLst>
          </p:cNvPr>
          <p:cNvSpPr/>
          <p:nvPr userDrawn="1"/>
        </p:nvSpPr>
        <p:spPr>
          <a:xfrm>
            <a:off x="0" y="0"/>
            <a:ext cx="9132278" cy="6545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8CD21275-7BB3-8046-B7B4-54624F084C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27786" y="78358"/>
            <a:ext cx="1718490" cy="51322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145464"/>
            <a:ext cx="6896100" cy="379015"/>
          </a:xfrm>
        </p:spPr>
        <p:txBody>
          <a:bodyPr bIns="0">
            <a:normAutofit/>
          </a:bodyPr>
          <a:lstStyle>
            <a:lvl1pPr>
              <a:defRPr sz="2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8" name="スライド番号プレースホルダー 6">
            <a:extLst>
              <a:ext uri="{FF2B5EF4-FFF2-40B4-BE49-F238E27FC236}">
                <a16:creationId xmlns:a16="http://schemas.microsoft.com/office/drawing/2014/main" id="{CA0E3A36-9CDA-43A5-821E-7A274815F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57675" y="6583361"/>
            <a:ext cx="628650" cy="274639"/>
          </a:xfrm>
        </p:spPr>
        <p:txBody>
          <a:bodyPr/>
          <a:lstStyle/>
          <a:p>
            <a:fld id="{7A16B75C-DF4E-4B20-B658-AB47A1DE094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6354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B75C-DF4E-4B20-B658-AB47A1DE094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36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最終ページ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>
          <a:xfrm>
            <a:off x="3028950" y="6578600"/>
            <a:ext cx="3086100" cy="27463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pic>
        <p:nvPicPr>
          <p:cNvPr id="6" name="corporate name graphic" descr="KCcorpB.gif                                                    00000013MIKA HD                        B5EF916C:">
            <a:extLst>
              <a:ext uri="{FF2B5EF4-FFF2-40B4-BE49-F238E27FC236}">
                <a16:creationId xmlns:a16="http://schemas.microsoft.com/office/drawing/2014/main" id="{5C206A4F-BDF6-42F9-9F21-FB8C11FC16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644" y="5746910"/>
            <a:ext cx="2398713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brand symbol statement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337" y="2425692"/>
            <a:ext cx="3323326" cy="139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922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最終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>
          <a:xfrm>
            <a:off x="3028950" y="6578600"/>
            <a:ext cx="3086100" cy="27463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pic>
        <p:nvPicPr>
          <p:cNvPr id="9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6039C707-4D30-854D-9667-77851797F4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15277" y="2717469"/>
            <a:ext cx="3323326" cy="992515"/>
          </a:xfrm>
          <a:prstGeom prst="rect">
            <a:avLst/>
          </a:prstGeom>
        </p:spPr>
      </p:pic>
      <p:pic>
        <p:nvPicPr>
          <p:cNvPr id="5" name="corporate name graphic" descr="KCcorpB.gif                                                    00000013MIKA HD                        B5EF916C:">
            <a:extLst>
              <a:ext uri="{FF2B5EF4-FFF2-40B4-BE49-F238E27FC236}">
                <a16:creationId xmlns:a16="http://schemas.microsoft.com/office/drawing/2014/main" id="{B0A51D7E-DC87-466B-A7E5-241AC83F1E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644" y="5746910"/>
            <a:ext cx="2398713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05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94939AA-0FA2-4036-8708-DEE1A03266BA}"/>
              </a:ext>
            </a:extLst>
          </p:cNvPr>
          <p:cNvSpPr txBox="1"/>
          <p:nvPr userDrawn="1"/>
        </p:nvSpPr>
        <p:spPr>
          <a:xfrm>
            <a:off x="256580" y="967044"/>
            <a:ext cx="9076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【 Appendix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】 </a:t>
            </a:r>
            <a:r>
              <a:rPr kumimoji="1" lang="en-US" altLang="ja-JP" sz="1400" dirty="0"/>
              <a:t>※This PowerPoint data has a preset Designated Typefaces and color palette.</a:t>
            </a:r>
            <a:endParaRPr kumimoji="1" lang="en-US" altLang="ja-JP" sz="2000" dirty="0"/>
          </a:p>
        </p:txBody>
      </p:sp>
      <p:sp>
        <p:nvSpPr>
          <p:cNvPr id="30" name="コンテンツ プレースホルダー 6">
            <a:extLst>
              <a:ext uri="{FF2B5EF4-FFF2-40B4-BE49-F238E27FC236}">
                <a16:creationId xmlns:a16="http://schemas.microsoft.com/office/drawing/2014/main" id="{5DAB8C30-9B8C-4A10-ACC4-B97B98AE7FCB}"/>
              </a:ext>
            </a:extLst>
          </p:cNvPr>
          <p:cNvSpPr txBox="1">
            <a:spLocks/>
          </p:cNvSpPr>
          <p:nvPr userDrawn="1"/>
        </p:nvSpPr>
        <p:spPr>
          <a:xfrm>
            <a:off x="1556324" y="2586182"/>
            <a:ext cx="3820679" cy="15757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360000" tIns="45720" rIns="0" bIns="36000" rtlCol="0" anchor="ctr" anchorCtr="0">
            <a:norm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457200" indent="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1225550" indent="-31115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►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Title</a:t>
            </a:r>
            <a:r>
              <a:rPr kumimoji="1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：   </a:t>
            </a:r>
            <a:r>
              <a:rPr kumimoji="1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Arial 28</a:t>
            </a: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Sub Title</a:t>
            </a: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：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Arial 20</a:t>
            </a: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Sentence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：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        Arial   over 13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10E59E7-623C-43E6-A418-0499A55651A7}"/>
              </a:ext>
            </a:extLst>
          </p:cNvPr>
          <p:cNvSpPr/>
          <p:nvPr userDrawn="1"/>
        </p:nvSpPr>
        <p:spPr>
          <a:xfrm>
            <a:off x="1019733" y="1861370"/>
            <a:ext cx="8115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English Text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　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Arial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  <a:ea typeface="Meiryo" panose="020B0604030504040204" pitchFamily="34" charset="-128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AE3B9EA-A149-4206-9DAD-396FB092D91A}"/>
              </a:ext>
            </a:extLst>
          </p:cNvPr>
          <p:cNvGrpSpPr/>
          <p:nvPr userDrawn="1"/>
        </p:nvGrpSpPr>
        <p:grpSpPr>
          <a:xfrm>
            <a:off x="1019734" y="4937334"/>
            <a:ext cx="7104532" cy="703878"/>
            <a:chOff x="821906" y="3779222"/>
            <a:chExt cx="7104532" cy="1164407"/>
          </a:xfrm>
        </p:grpSpPr>
        <p:sp>
          <p:nvSpPr>
            <p:cNvPr id="33" name="Rectangle 3">
              <a:extLst>
                <a:ext uri="{FF2B5EF4-FFF2-40B4-BE49-F238E27FC236}">
                  <a16:creationId xmlns:a16="http://schemas.microsoft.com/office/drawing/2014/main" id="{D4FA60BF-5462-4BD6-B8BF-9C42AC2DECB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52304" y="4148824"/>
              <a:ext cx="1164407" cy="425204"/>
            </a:xfrm>
            <a:prstGeom prst="rect">
              <a:avLst/>
            </a:prstGeom>
            <a:solidFill>
              <a:srgbClr val="DF0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4" name="Rectangle 5">
              <a:extLst>
                <a:ext uri="{FF2B5EF4-FFF2-40B4-BE49-F238E27FC236}">
                  <a16:creationId xmlns:a16="http://schemas.microsoft.com/office/drawing/2014/main" id="{982A47D1-4116-4F79-899B-CA0DCB3CB30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1287220" y="4148824"/>
              <a:ext cx="1164407" cy="42520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5" name="Rectangle 7">
              <a:extLst>
                <a:ext uri="{FF2B5EF4-FFF2-40B4-BE49-F238E27FC236}">
                  <a16:creationId xmlns:a16="http://schemas.microsoft.com/office/drawing/2014/main" id="{D6AE9371-8DEF-4C5B-9B33-491BFDFBED7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1704678" y="4148824"/>
              <a:ext cx="1164407" cy="42520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C25E0676-C0ED-411A-BE18-E7A21E2BA66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122136" y="4148824"/>
              <a:ext cx="1164407" cy="42520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7" name="Rectangle 11">
              <a:extLst>
                <a:ext uri="{FF2B5EF4-FFF2-40B4-BE49-F238E27FC236}">
                  <a16:creationId xmlns:a16="http://schemas.microsoft.com/office/drawing/2014/main" id="{4B1218DF-7846-48BD-AC85-67B9746011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539594" y="4148824"/>
              <a:ext cx="1164407" cy="42520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8" name="Rectangle 13">
              <a:extLst>
                <a:ext uri="{FF2B5EF4-FFF2-40B4-BE49-F238E27FC236}">
                  <a16:creationId xmlns:a16="http://schemas.microsoft.com/office/drawing/2014/main" id="{28EDBDE2-CEA5-42C1-9D1E-A9A82E78FCE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957052" y="4148824"/>
              <a:ext cx="1164407" cy="425204"/>
            </a:xfrm>
            <a:prstGeom prst="rect">
              <a:avLst/>
            </a:prstGeom>
            <a:solidFill>
              <a:srgbClr val="2166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id="{8040B692-CE1C-4C93-82B1-9D7DFD2F22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3374510" y="4148824"/>
              <a:ext cx="1164407" cy="425204"/>
            </a:xfrm>
            <a:prstGeom prst="rect">
              <a:avLst/>
            </a:prstGeom>
            <a:solidFill>
              <a:srgbClr val="1C9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0" name="Rectangle 17">
              <a:extLst>
                <a:ext uri="{FF2B5EF4-FFF2-40B4-BE49-F238E27FC236}">
                  <a16:creationId xmlns:a16="http://schemas.microsoft.com/office/drawing/2014/main" id="{C7BC92F3-FDA1-4564-8EF5-2EEDFCFBC13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3791968" y="4148824"/>
              <a:ext cx="1164407" cy="425204"/>
            </a:xfrm>
            <a:prstGeom prst="rect">
              <a:avLst/>
            </a:prstGeom>
            <a:solidFill>
              <a:srgbClr val="FAA8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1" name="Rectangle 19">
              <a:extLst>
                <a:ext uri="{FF2B5EF4-FFF2-40B4-BE49-F238E27FC236}">
                  <a16:creationId xmlns:a16="http://schemas.microsoft.com/office/drawing/2014/main" id="{171C2298-32F5-400D-AC55-2040C4EFEC3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209426" y="4148824"/>
              <a:ext cx="1164407" cy="425204"/>
            </a:xfrm>
            <a:prstGeom prst="rect">
              <a:avLst/>
            </a:prstGeom>
            <a:solidFill>
              <a:srgbClr val="F32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2" name="Rectangle 21">
              <a:extLst>
                <a:ext uri="{FF2B5EF4-FFF2-40B4-BE49-F238E27FC236}">
                  <a16:creationId xmlns:a16="http://schemas.microsoft.com/office/drawing/2014/main" id="{41E05BE2-7FAF-4BD3-A0C9-0308C50BB91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626884" y="4148824"/>
              <a:ext cx="1164407" cy="425204"/>
            </a:xfrm>
            <a:prstGeom prst="rect">
              <a:avLst/>
            </a:prstGeom>
            <a:solidFill>
              <a:srgbClr val="6B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3" name="Rectangle 22">
              <a:extLst>
                <a:ext uri="{FF2B5EF4-FFF2-40B4-BE49-F238E27FC236}">
                  <a16:creationId xmlns:a16="http://schemas.microsoft.com/office/drawing/2014/main" id="{99B511C9-540D-4CE6-A40D-2D76DA7B215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044342" y="4148824"/>
              <a:ext cx="1164407" cy="425204"/>
            </a:xfrm>
            <a:prstGeom prst="rect">
              <a:avLst/>
            </a:prstGeom>
            <a:solidFill>
              <a:srgbClr val="68C2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4" name="Rectangle 23">
              <a:extLst>
                <a:ext uri="{FF2B5EF4-FFF2-40B4-BE49-F238E27FC236}">
                  <a16:creationId xmlns:a16="http://schemas.microsoft.com/office/drawing/2014/main" id="{13535952-EE94-4628-8317-8A342EC5BF1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461800" y="4148824"/>
              <a:ext cx="1164407" cy="425204"/>
            </a:xfrm>
            <a:prstGeom prst="rect">
              <a:avLst/>
            </a:prstGeom>
            <a:solidFill>
              <a:srgbClr val="F5C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5" name="Rectangle 24">
              <a:extLst>
                <a:ext uri="{FF2B5EF4-FFF2-40B4-BE49-F238E27FC236}">
                  <a16:creationId xmlns:a16="http://schemas.microsoft.com/office/drawing/2014/main" id="{6904C245-23B3-499C-BAD9-83A7D1283E3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879258" y="4148824"/>
              <a:ext cx="1164407" cy="425204"/>
            </a:xfrm>
            <a:prstGeom prst="rect">
              <a:avLst/>
            </a:prstGeom>
            <a:solidFill>
              <a:srgbClr val="F573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6" name="Rectangle 25">
              <a:extLst>
                <a:ext uri="{FF2B5EF4-FFF2-40B4-BE49-F238E27FC236}">
                  <a16:creationId xmlns:a16="http://schemas.microsoft.com/office/drawing/2014/main" id="{BA7CD38E-8F04-425F-B368-33F0CAC14B8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869762" y="4148824"/>
              <a:ext cx="1164407" cy="4252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7" name="Rectangle 27">
              <a:extLst>
                <a:ext uri="{FF2B5EF4-FFF2-40B4-BE49-F238E27FC236}">
                  <a16:creationId xmlns:a16="http://schemas.microsoft.com/office/drawing/2014/main" id="{472EDDEA-2483-4AC5-9E58-2CD28E910AB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6296716" y="4148824"/>
              <a:ext cx="1164407" cy="425204"/>
            </a:xfrm>
            <a:prstGeom prst="rect">
              <a:avLst/>
            </a:prstGeom>
            <a:solidFill>
              <a:srgbClr val="B3C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8" name="Rectangle 28">
              <a:extLst>
                <a:ext uri="{FF2B5EF4-FFF2-40B4-BE49-F238E27FC236}">
                  <a16:creationId xmlns:a16="http://schemas.microsoft.com/office/drawing/2014/main" id="{AE316CC4-43F6-4255-B654-43180EE6125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6714174" y="4148824"/>
              <a:ext cx="1164407" cy="425204"/>
            </a:xfrm>
            <a:prstGeom prst="rect">
              <a:avLst/>
            </a:prstGeom>
            <a:solidFill>
              <a:srgbClr val="B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49" name="Rectangle 29">
              <a:extLst>
                <a:ext uri="{FF2B5EF4-FFF2-40B4-BE49-F238E27FC236}">
                  <a16:creationId xmlns:a16="http://schemas.microsoft.com/office/drawing/2014/main" id="{3C4AAFC2-8342-40CD-AA8E-D1F341EE45A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7131632" y="4148824"/>
              <a:ext cx="1164407" cy="425204"/>
            </a:xfrm>
            <a:prstGeom prst="rect">
              <a:avLst/>
            </a:prstGeom>
            <a:solidFill>
              <a:srgbClr val="FAE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9B02B0B-E691-4780-9C96-83ECC7C664E1}"/>
              </a:ext>
            </a:extLst>
          </p:cNvPr>
          <p:cNvSpPr txBox="1"/>
          <p:nvPr userDrawn="1"/>
        </p:nvSpPr>
        <p:spPr>
          <a:xfrm>
            <a:off x="621165" y="4438768"/>
            <a:ext cx="5364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u="sng" dirty="0">
                <a:latin typeface="Arial" panose="020B0604020202020204" pitchFamily="34" charset="0"/>
              </a:rPr>
              <a:t>Color Palette</a:t>
            </a:r>
          </a:p>
          <a:p>
            <a:endParaRPr kumimoji="1" lang="ja-JP" altLang="en-US" sz="2000" u="sng" baseline="0" dirty="0">
              <a:latin typeface="Arial" panose="020B0604020202020204" pitchFamily="34" charset="0"/>
              <a:ea typeface="メイリオ" panose="020B060403050404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AEAAF0D-3133-41CD-AA4A-5F4AF855E812}"/>
              </a:ext>
            </a:extLst>
          </p:cNvPr>
          <p:cNvSpPr/>
          <p:nvPr userDrawn="1"/>
        </p:nvSpPr>
        <p:spPr>
          <a:xfrm>
            <a:off x="637428" y="1367153"/>
            <a:ext cx="33920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Designated Typefaces</a:t>
            </a:r>
            <a:endParaRPr kumimoji="1" lang="ja-JP" altLang="en-US" sz="20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90338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7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040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8599"/>
            <a:ext cx="2057400" cy="2746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6578600"/>
            <a:ext cx="3086100" cy="2746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7675" y="6583361"/>
            <a:ext cx="628650" cy="2746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16B75C-DF4E-4B20-B658-AB47A1DE094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31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88" r:id="rId4"/>
    <p:sldLayoutId id="2147483667" r:id="rId5"/>
    <p:sldLayoutId id="2147483675" r:id="rId6"/>
    <p:sldLayoutId id="2147483690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32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10204CF2-6464-498F-91D6-BFEF511D1A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Department</a:t>
            </a:r>
          </a:p>
          <a:p>
            <a:r>
              <a:rPr kumimoji="1" lang="en-US" altLang="ja-JP" dirty="0"/>
              <a:t>Name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72F580D-592D-4D67-BB89-47FE66CA8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F0DEE12-2DD2-4218-B465-4C23A87CDA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F5D24A-A110-4E0C-8DB2-CC9311082C9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92632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8C6B5A1-F0A3-4699-9614-E85DF22CA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5C8909-3D35-4AD6-BD6C-3ED26A751C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7196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AEE1C12-F2E5-4105-BA7C-149596C20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342B38FF-AC01-47BB-B16C-99F52B2FC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88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361D058-357A-42D9-8FA3-68E1FACBE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1B1487A-210C-4EC8-B208-604E4BC70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224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00A4E51-E09F-497E-A537-FF5B2E747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1057044-1E28-4779-8536-07B99DEBE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816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F6493F70-5494-4046-902F-AED45A6C8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F8176AD7-28D0-44FB-AEA5-79C989EC8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397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443D97E-7BA6-49E3-AE37-F50F98DB5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41850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48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kc_power point">
      <a:dk1>
        <a:srgbClr val="000000"/>
      </a:dk1>
      <a:lt1>
        <a:srgbClr val="FFFFFF"/>
      </a:lt1>
      <a:dk2>
        <a:srgbClr val="333333"/>
      </a:dk2>
      <a:lt2>
        <a:srgbClr val="CCCCCC"/>
      </a:lt2>
      <a:accent1>
        <a:srgbClr val="E90523"/>
      </a:accent1>
      <a:accent2>
        <a:srgbClr val="2668A9"/>
      </a:accent2>
      <a:accent3>
        <a:srgbClr val="26998C"/>
      </a:accent3>
      <a:accent4>
        <a:srgbClr val="F8A72D"/>
      </a:accent4>
      <a:accent5>
        <a:srgbClr val="F02A40"/>
      </a:accent5>
      <a:accent6>
        <a:srgbClr val="6D95BB"/>
      </a:accent6>
      <a:hlink>
        <a:srgbClr val="0563C1"/>
      </a:hlink>
      <a:folHlink>
        <a:srgbClr val="954F72"/>
      </a:folHlink>
    </a:clrScheme>
    <a:fontScheme name="kc_power point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31</Words>
  <Application>Microsoft Office PowerPoint</Application>
  <PresentationFormat>画面に合わせる (4:3)</PresentationFormat>
  <Paragraphs>10</Paragraphs>
  <Slides>8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Meiryo</vt:lpstr>
      <vt:lpstr>Arial</vt:lpstr>
      <vt:lpstr>Calibri</vt:lpstr>
      <vt:lpstr>Calibri Light</vt:lpstr>
      <vt:lpstr>Times</vt:lpstr>
      <vt:lpstr>Wingdings</vt:lpstr>
      <vt:lpstr>Office テーマ</vt:lpstr>
      <vt:lpstr>デザインの設定</vt:lpstr>
      <vt:lpstr>Title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KYOCERA Corporation</dc:creator>
  <cp:lastModifiedBy>Nagashima Satoshi　( 永島　哲 )</cp:lastModifiedBy>
  <cp:revision>6</cp:revision>
  <dcterms:created xsi:type="dcterms:W3CDTF">2020-10-13T02:22:11Z</dcterms:created>
  <dcterms:modified xsi:type="dcterms:W3CDTF">2023-09-19T05:31:52Z</dcterms:modified>
</cp:coreProperties>
</file>