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4"/>
    <p:sldMasterId id="2147483723" r:id="rId5"/>
  </p:sldMasterIdLst>
  <p:notesMasterIdLst>
    <p:notesMasterId r:id="rId14"/>
  </p:notesMasterIdLst>
  <p:handoutMasterIdLst>
    <p:handoutMasterId r:id="rId15"/>
  </p:handoutMasterIdLst>
  <p:sldIdLst>
    <p:sldId id="267" r:id="rId6"/>
    <p:sldId id="275" r:id="rId7"/>
    <p:sldId id="271" r:id="rId8"/>
    <p:sldId id="278" r:id="rId9"/>
    <p:sldId id="276" r:id="rId10"/>
    <p:sldId id="277" r:id="rId11"/>
    <p:sldId id="279" r:id="rId12"/>
    <p:sldId id="266" r:id="rId13"/>
  </p:sldIdLst>
  <p:sldSz cx="9144000" cy="5143500" type="screen16x9"/>
  <p:notesSz cx="6858000" cy="9144000"/>
  <p:defaultTextStyle>
    <a:defPPr>
      <a:defRPr lang="ja-JP"/>
    </a:defPPr>
    <a:lvl1pPr marL="0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62" autoAdjust="0"/>
    <p:restoredTop sz="94424" autoAdjust="0"/>
  </p:normalViewPr>
  <p:slideViewPr>
    <p:cSldViewPr snapToGrid="0">
      <p:cViewPr varScale="1">
        <p:scale>
          <a:sx n="86" d="100"/>
          <a:sy n="86" d="100"/>
        </p:scale>
        <p:origin x="528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0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DC956-FB80-4DDC-993C-B0855957CF9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AC7BB-5E9A-4637-ACB8-68EC2F145C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814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8117F-F4BF-4D5F-8701-7394DB1B166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76EC6-D291-4CF4-A006-F85891AB3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188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DB4468BA-0E18-B049-85A7-35297757C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686" y="886904"/>
            <a:ext cx="9149686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B4468BA-0E18-B049-85A7-35297757C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-5686" y="4437171"/>
            <a:ext cx="9149686" cy="132616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sp>
        <p:nvSpPr>
          <p:cNvPr id="6" name="フッター プレースホルダー 5"/>
          <p:cNvSpPr>
            <a:spLocks noGrp="1"/>
          </p:cNvSpPr>
          <p:nvPr>
            <p:ph type="ftr" sz="quarter" idx="15"/>
          </p:nvPr>
        </p:nvSpPr>
        <p:spPr>
          <a:xfrm>
            <a:off x="6140918" y="4723340"/>
            <a:ext cx="2533182" cy="274637"/>
          </a:xfrm>
        </p:spPr>
        <p:txBody>
          <a:bodyPr anchor="ctr"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pic>
        <p:nvPicPr>
          <p:cNvPr id="11" name="company name graphic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39" y="4773684"/>
            <a:ext cx="1800000" cy="175013"/>
          </a:xfrm>
          <a:prstGeom prst="rect">
            <a:avLst/>
          </a:prstGeom>
        </p:spPr>
      </p:pic>
      <p:pic>
        <p:nvPicPr>
          <p:cNvPr id="10" name="brand symblo" descr="黒い背景と白い文字&#10;&#10;自動的に生成された説明">
            <a:extLst>
              <a:ext uri="{FF2B5EF4-FFF2-40B4-BE49-F238E27FC236}">
                <a16:creationId xmlns:a16="http://schemas.microsoft.com/office/drawing/2014/main" id="{1DB7050A-7597-6043-8A29-48D522D9CB9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46739" y="147778"/>
            <a:ext cx="1980066" cy="591349"/>
          </a:xfrm>
          <a:prstGeom prst="rect">
            <a:avLst/>
          </a:prstGeom>
        </p:spPr>
      </p:pic>
      <p:sp>
        <p:nvSpPr>
          <p:cNvPr id="24" name="テキスト プレースホルダー 23"/>
          <p:cNvSpPr>
            <a:spLocks noGrp="1"/>
          </p:cNvSpPr>
          <p:nvPr>
            <p:ph type="body" sz="quarter" idx="13" hasCustomPrompt="1"/>
          </p:nvPr>
        </p:nvSpPr>
        <p:spPr>
          <a:xfrm>
            <a:off x="3994150" y="3652569"/>
            <a:ext cx="4679950" cy="762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600"/>
            </a:lvl1pPr>
            <a:lvl2pPr marL="457200" indent="0" algn="r">
              <a:buNone/>
              <a:defRPr sz="1600"/>
            </a:lvl2pPr>
            <a:lvl3pPr marL="914400" indent="0">
              <a:buNone/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469899" y="1313088"/>
            <a:ext cx="8204201" cy="160144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800"/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69898" y="3052175"/>
            <a:ext cx="4232732" cy="655009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Month Day, Year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884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989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774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666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659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822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018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06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227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DB4468BA-0E18-B049-85A7-35297757C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47698"/>
            <a:ext cx="9144000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pic>
        <p:nvPicPr>
          <p:cNvPr id="8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FC9A199D-A67E-AB41-A121-B36833B8BB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64450" y="37720"/>
            <a:ext cx="1297701" cy="387560"/>
          </a:xfrm>
          <a:prstGeom prst="rect">
            <a:avLst/>
          </a:prstGeom>
        </p:spPr>
      </p:pic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7808A-F4F8-4C39-A5A9-7D8DAAFA45C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8398454-82F8-4E93-B7D4-EE4D2338995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4650" y="1078274"/>
            <a:ext cx="8409754" cy="3288242"/>
          </a:xfrm>
        </p:spPr>
        <p:txBody>
          <a:bodyPr anchor="ctr"/>
          <a:lstStyle>
            <a:lvl1pPr>
              <a:buNone/>
              <a:defRPr/>
            </a:lvl1pPr>
          </a:lstStyle>
          <a:p>
            <a:pPr lvl="0"/>
            <a:r>
              <a:rPr kumimoji="1" lang="en-US" altLang="ja-JP" dirty="0"/>
              <a:t>Sub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586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93" y="37720"/>
            <a:ext cx="7428216" cy="38717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B4468BA-0E18-B049-85A7-35297757C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47698"/>
            <a:ext cx="9144000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pic>
        <p:nvPicPr>
          <p:cNvPr id="8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FC9A199D-A67E-AB41-A121-B36833B8BB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64450" y="37720"/>
            <a:ext cx="1297701" cy="387560"/>
          </a:xfrm>
          <a:prstGeom prst="rect">
            <a:avLst/>
          </a:prstGeom>
        </p:spPr>
      </p:pic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7808A-F4F8-4C39-A5A9-7D8DAAFA45C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6694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7808A-F4F8-4C39-A5A9-7D8DAAFA45C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183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rand symbol">
            <a:extLst>
              <a:ext uri="{FF2B5EF4-FFF2-40B4-BE49-F238E27FC236}">
                <a16:creationId xmlns:a16="http://schemas.microsoft.com/office/drawing/2014/main" id="{70567870-6148-D047-B0C0-46B5B32C37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0992" y="2124729"/>
            <a:ext cx="2082019" cy="447022"/>
          </a:xfrm>
          <a:prstGeom prst="rect">
            <a:avLst/>
          </a:prstGeom>
        </p:spPr>
      </p:pic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219651" y="4868862"/>
            <a:ext cx="2704699" cy="274637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pic>
        <p:nvPicPr>
          <p:cNvPr id="7" name="company name graphic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000" y="3961107"/>
            <a:ext cx="1800000" cy="17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077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付録：基本フォント、カラーパレッ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 userDrawn="1"/>
        </p:nvSpPr>
        <p:spPr>
          <a:xfrm>
            <a:off x="-134537" y="21113"/>
            <a:ext cx="90764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【 Appendix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】 </a:t>
            </a:r>
            <a:r>
              <a:rPr kumimoji="1" lang="en-US" altLang="ja-JP" sz="1400" dirty="0"/>
              <a:t>※This PowerPoint data has a preset Designated Typefaces and color palette.</a:t>
            </a:r>
            <a:endParaRPr kumimoji="1" lang="en-US" altLang="ja-JP" sz="2000" dirty="0"/>
          </a:p>
        </p:txBody>
      </p:sp>
      <p:sp>
        <p:nvSpPr>
          <p:cNvPr id="15" name="コンテンツ プレースホルダー 6">
            <a:extLst>
              <a:ext uri="{FF2B5EF4-FFF2-40B4-BE49-F238E27FC236}">
                <a16:creationId xmlns:a16="http://schemas.microsoft.com/office/drawing/2014/main" id="{5770F663-70B4-044D-B676-E6934D71BE5E}"/>
              </a:ext>
            </a:extLst>
          </p:cNvPr>
          <p:cNvSpPr txBox="1">
            <a:spLocks/>
          </p:cNvSpPr>
          <p:nvPr userDrawn="1"/>
        </p:nvSpPr>
        <p:spPr>
          <a:xfrm>
            <a:off x="1165207" y="1640251"/>
            <a:ext cx="3820679" cy="157574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360000" tIns="45720" rIns="0" bIns="36000" rtlCol="0" anchor="ctr" anchorCtr="0">
            <a:normAutofit/>
          </a:bodyPr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457200" indent="0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2pPr>
            <a:lvl3pPr marL="1225550" indent="-311150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►"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Title</a:t>
            </a:r>
            <a:r>
              <a:rPr kumimoji="1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：   </a:t>
            </a:r>
            <a:r>
              <a:rPr kumimoji="1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Arial 28</a:t>
            </a:r>
          </a:p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</a:t>
            </a: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Sub Title</a:t>
            </a:r>
            <a:r>
              <a: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：</a:t>
            </a: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  Arial 20</a:t>
            </a:r>
          </a:p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</a:t>
            </a:r>
            <a:r>
              <a:rPr kumimoji="1" lang="en-US" altLang="ja-JP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Sentence</a:t>
            </a: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：</a:t>
            </a:r>
            <a:r>
              <a:rPr kumimoji="1" lang="en-US" altLang="ja-JP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          Arial   over 13</a:t>
            </a:r>
          </a:p>
        </p:txBody>
      </p:sp>
      <p:sp>
        <p:nvSpPr>
          <p:cNvPr id="16" name="正方形/長方形 15"/>
          <p:cNvSpPr/>
          <p:nvPr userDrawn="1"/>
        </p:nvSpPr>
        <p:spPr>
          <a:xfrm>
            <a:off x="628616" y="915439"/>
            <a:ext cx="81153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English Text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　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Arial</a:t>
            </a:r>
            <a:endParaRPr kumimoji="1" lang="en-US" altLang="ja-JP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  <a:ea typeface="Meiryo" panose="020B0604030504040204" pitchFamily="34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628617" y="3991403"/>
            <a:ext cx="7104532" cy="703878"/>
            <a:chOff x="821906" y="3779222"/>
            <a:chExt cx="7104532" cy="1164407"/>
          </a:xfrm>
        </p:grpSpPr>
        <p:sp>
          <p:nvSpPr>
            <p:cNvPr id="18" name="Rectangle 3">
              <a:extLst>
                <a:ext uri="{FF2B5EF4-FFF2-40B4-BE49-F238E27FC236}">
                  <a16:creationId xmlns:a16="http://schemas.microsoft.com/office/drawing/2014/main" id="{0CCA9581-4407-3F43-8BE4-4BE404D540E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452304" y="4148824"/>
              <a:ext cx="1164407" cy="425204"/>
            </a:xfrm>
            <a:prstGeom prst="rect">
              <a:avLst/>
            </a:prstGeom>
            <a:solidFill>
              <a:srgbClr val="DF0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19" name="Rectangle 5">
              <a:extLst>
                <a:ext uri="{FF2B5EF4-FFF2-40B4-BE49-F238E27FC236}">
                  <a16:creationId xmlns:a16="http://schemas.microsoft.com/office/drawing/2014/main" id="{2CF2FFED-5D4F-8E4A-9A19-652ED18DE7E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1287220" y="4148824"/>
              <a:ext cx="1164407" cy="42520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0" name="Rectangle 7">
              <a:extLst>
                <a:ext uri="{FF2B5EF4-FFF2-40B4-BE49-F238E27FC236}">
                  <a16:creationId xmlns:a16="http://schemas.microsoft.com/office/drawing/2014/main" id="{5D59ABEB-5DC5-3344-978E-D403F7F3FC6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1704678" y="4148824"/>
              <a:ext cx="1164407" cy="42520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E70A8170-13FF-5F44-ABDA-CBA5004D2C5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2122136" y="4148824"/>
              <a:ext cx="1164407" cy="42520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2" name="Rectangle 11">
              <a:extLst>
                <a:ext uri="{FF2B5EF4-FFF2-40B4-BE49-F238E27FC236}">
                  <a16:creationId xmlns:a16="http://schemas.microsoft.com/office/drawing/2014/main" id="{7521EE2E-7FF6-874E-836C-013311C1CED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2539594" y="4148824"/>
              <a:ext cx="1164407" cy="42520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3" name="Rectangle 13">
              <a:extLst>
                <a:ext uri="{FF2B5EF4-FFF2-40B4-BE49-F238E27FC236}">
                  <a16:creationId xmlns:a16="http://schemas.microsoft.com/office/drawing/2014/main" id="{5E2AFDF7-E156-B540-858F-0AA0A600AAB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2957052" y="4148824"/>
              <a:ext cx="1164407" cy="425204"/>
            </a:xfrm>
            <a:prstGeom prst="rect">
              <a:avLst/>
            </a:prstGeom>
            <a:solidFill>
              <a:srgbClr val="2166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4" name="Rectangle 15">
              <a:extLst>
                <a:ext uri="{FF2B5EF4-FFF2-40B4-BE49-F238E27FC236}">
                  <a16:creationId xmlns:a16="http://schemas.microsoft.com/office/drawing/2014/main" id="{5B40B0CA-9DFC-3B4B-A463-7B05217E4A2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3374510" y="4148824"/>
              <a:ext cx="1164407" cy="425204"/>
            </a:xfrm>
            <a:prstGeom prst="rect">
              <a:avLst/>
            </a:prstGeom>
            <a:solidFill>
              <a:srgbClr val="1C9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5" name="Rectangle 17">
              <a:extLst>
                <a:ext uri="{FF2B5EF4-FFF2-40B4-BE49-F238E27FC236}">
                  <a16:creationId xmlns:a16="http://schemas.microsoft.com/office/drawing/2014/main" id="{0E8F7A2D-7EF7-144E-BC92-C2A3D0CB424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3791968" y="4148824"/>
              <a:ext cx="1164407" cy="425204"/>
            </a:xfrm>
            <a:prstGeom prst="rect">
              <a:avLst/>
            </a:prstGeom>
            <a:solidFill>
              <a:srgbClr val="FAA8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6" name="Rectangle 19">
              <a:extLst>
                <a:ext uri="{FF2B5EF4-FFF2-40B4-BE49-F238E27FC236}">
                  <a16:creationId xmlns:a16="http://schemas.microsoft.com/office/drawing/2014/main" id="{48E5A65E-5763-F04B-8F12-05468703231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4209426" y="4148824"/>
              <a:ext cx="1164407" cy="425204"/>
            </a:xfrm>
            <a:prstGeom prst="rect">
              <a:avLst/>
            </a:prstGeom>
            <a:solidFill>
              <a:srgbClr val="F32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7" name="Rectangle 21">
              <a:extLst>
                <a:ext uri="{FF2B5EF4-FFF2-40B4-BE49-F238E27FC236}">
                  <a16:creationId xmlns:a16="http://schemas.microsoft.com/office/drawing/2014/main" id="{6F3A330B-EAFD-0645-B4CC-E31882067D7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4626884" y="4148824"/>
              <a:ext cx="1164407" cy="425204"/>
            </a:xfrm>
            <a:prstGeom prst="rect">
              <a:avLst/>
            </a:prstGeom>
            <a:solidFill>
              <a:srgbClr val="6B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8" name="Rectangle 22">
              <a:extLst>
                <a:ext uri="{FF2B5EF4-FFF2-40B4-BE49-F238E27FC236}">
                  <a16:creationId xmlns:a16="http://schemas.microsoft.com/office/drawing/2014/main" id="{5DD0264D-B103-9E43-A312-6B82E60AC0E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5044342" y="4148824"/>
              <a:ext cx="1164407" cy="425204"/>
            </a:xfrm>
            <a:prstGeom prst="rect">
              <a:avLst/>
            </a:prstGeom>
            <a:solidFill>
              <a:srgbClr val="68C2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9" name="Rectangle 23">
              <a:extLst>
                <a:ext uri="{FF2B5EF4-FFF2-40B4-BE49-F238E27FC236}">
                  <a16:creationId xmlns:a16="http://schemas.microsoft.com/office/drawing/2014/main" id="{FCC15B95-70F3-7448-A045-6931CD09141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5461800" y="4148824"/>
              <a:ext cx="1164407" cy="425204"/>
            </a:xfrm>
            <a:prstGeom prst="rect">
              <a:avLst/>
            </a:prstGeom>
            <a:solidFill>
              <a:srgbClr val="F5C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0" name="Rectangle 24">
              <a:extLst>
                <a:ext uri="{FF2B5EF4-FFF2-40B4-BE49-F238E27FC236}">
                  <a16:creationId xmlns:a16="http://schemas.microsoft.com/office/drawing/2014/main" id="{0D92FB71-F260-8549-A9FF-A336857B94E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5879258" y="4148824"/>
              <a:ext cx="1164407" cy="425204"/>
            </a:xfrm>
            <a:prstGeom prst="rect">
              <a:avLst/>
            </a:prstGeom>
            <a:solidFill>
              <a:srgbClr val="F573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1" name="Rectangle 25">
              <a:extLst>
                <a:ext uri="{FF2B5EF4-FFF2-40B4-BE49-F238E27FC236}">
                  <a16:creationId xmlns:a16="http://schemas.microsoft.com/office/drawing/2014/main" id="{62621FF2-F70A-6B48-8F8F-3ADADC12BCE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869762" y="4148824"/>
              <a:ext cx="1164407" cy="4252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2" name="Rectangle 27">
              <a:extLst>
                <a:ext uri="{FF2B5EF4-FFF2-40B4-BE49-F238E27FC236}">
                  <a16:creationId xmlns:a16="http://schemas.microsoft.com/office/drawing/2014/main" id="{DAA11DED-F398-3946-87E0-471A959ED59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6296716" y="4148824"/>
              <a:ext cx="1164407" cy="425204"/>
            </a:xfrm>
            <a:prstGeom prst="rect">
              <a:avLst/>
            </a:prstGeom>
            <a:solidFill>
              <a:srgbClr val="B3C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3" name="Rectangle 28">
              <a:extLst>
                <a:ext uri="{FF2B5EF4-FFF2-40B4-BE49-F238E27FC236}">
                  <a16:creationId xmlns:a16="http://schemas.microsoft.com/office/drawing/2014/main" id="{7A15F327-A450-684C-BC6A-482189F08FA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6714174" y="4148824"/>
              <a:ext cx="1164407" cy="425204"/>
            </a:xfrm>
            <a:prstGeom prst="rect">
              <a:avLst/>
            </a:prstGeom>
            <a:solidFill>
              <a:srgbClr val="B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4" name="Rectangle 29">
              <a:extLst>
                <a:ext uri="{FF2B5EF4-FFF2-40B4-BE49-F238E27FC236}">
                  <a16:creationId xmlns:a16="http://schemas.microsoft.com/office/drawing/2014/main" id="{A9B9AD17-631F-974C-A4B2-AB8C5FA865D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7131632" y="4148824"/>
              <a:ext cx="1164407" cy="425204"/>
            </a:xfrm>
            <a:prstGeom prst="rect">
              <a:avLst/>
            </a:prstGeom>
            <a:solidFill>
              <a:srgbClr val="FAE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</p:grpSp>
      <p:sp>
        <p:nvSpPr>
          <p:cNvPr id="36" name="テキスト ボックス 35"/>
          <p:cNvSpPr txBox="1"/>
          <p:nvPr userDrawn="1"/>
        </p:nvSpPr>
        <p:spPr>
          <a:xfrm>
            <a:off x="230048" y="3492837"/>
            <a:ext cx="53643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u="sng" dirty="0">
                <a:latin typeface="Arial" panose="020B0604020202020204" pitchFamily="34" charset="0"/>
              </a:rPr>
              <a:t>Color Palette</a:t>
            </a:r>
          </a:p>
          <a:p>
            <a:endParaRPr kumimoji="1" lang="ja-JP" altLang="en-US" sz="2000" u="sng" baseline="0" dirty="0">
              <a:latin typeface="Arial" panose="020B0604020202020204" pitchFamily="34" charset="0"/>
              <a:ea typeface="メイリオ" panose="020B0604030504040204" pitchFamily="50" charset="-128"/>
            </a:endParaRPr>
          </a:p>
        </p:txBody>
      </p:sp>
      <p:sp>
        <p:nvSpPr>
          <p:cNvPr id="38" name="正方形/長方形 37"/>
          <p:cNvSpPr/>
          <p:nvPr userDrawn="1"/>
        </p:nvSpPr>
        <p:spPr>
          <a:xfrm>
            <a:off x="246311" y="421222"/>
            <a:ext cx="33920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Designated Typefaces</a:t>
            </a:r>
            <a:endParaRPr kumimoji="1" lang="ja-JP" altLang="en-US" sz="200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7545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971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229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77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6439300" y="4868862"/>
            <a:ext cx="2704699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177966" y="4868861"/>
            <a:ext cx="78806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9517808A-F4F8-4C39-A5A9-7D8DAAFA45C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0" y="486886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5983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18" r:id="rId3"/>
    <p:sldLayoutId id="2147483719" r:id="rId4"/>
    <p:sldLayoutId id="2147483721" r:id="rId5"/>
    <p:sldLayoutId id="2147483675" r:id="rId6"/>
  </p:sldLayoutIdLst>
  <p:hf sldNum="0"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42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Department</a:t>
            </a:r>
          </a:p>
          <a:p>
            <a:r>
              <a:rPr kumimoji="1" lang="en-US" altLang="ja-JP" dirty="0"/>
              <a:t>Name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43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3D79D75A-256E-4412-9032-78B47B222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843BC7-7ECF-4313-B715-9B117C1BF7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/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35657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2B4A5840-A3A0-4C4C-A800-652C34237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09BFC10-8785-4051-AB1F-DE72657A4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30685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B64D24-626C-4592-A117-1B932ACDC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D0EB5CB-816F-4D3A-9749-E2223628C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82837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5385DA-4FAA-42A9-AA7A-31E949ABF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EA5DAF0-3458-42BC-A62B-7381902DC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72169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7398AE-E40E-49DA-9B4A-BB2F5AD05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BDC7C50-1629-4D26-A875-9EAEE5D36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62043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C335E48-43F5-B4A9-79F3-4C909B116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8282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501458"/>
      </p:ext>
    </p:extLst>
  </p:cSld>
  <p:clrMapOvr>
    <a:masterClrMapping/>
  </p:clrMapOvr>
</p:sld>
</file>

<file path=ppt/theme/theme1.xml><?xml version="1.0" encoding="utf-8"?>
<a:theme xmlns:a="http://schemas.openxmlformats.org/drawingml/2006/main" name="1_デザインの設定">
  <a:themeElements>
    <a:clrScheme name="kc_power point">
      <a:dk1>
        <a:srgbClr val="000000"/>
      </a:dk1>
      <a:lt1>
        <a:srgbClr val="FFFFFF"/>
      </a:lt1>
      <a:dk2>
        <a:srgbClr val="333333"/>
      </a:dk2>
      <a:lt2>
        <a:srgbClr val="CCCCCC"/>
      </a:lt2>
      <a:accent1>
        <a:srgbClr val="E90523"/>
      </a:accent1>
      <a:accent2>
        <a:srgbClr val="2668A9"/>
      </a:accent2>
      <a:accent3>
        <a:srgbClr val="26998C"/>
      </a:accent3>
      <a:accent4>
        <a:srgbClr val="F8A72D"/>
      </a:accent4>
      <a:accent5>
        <a:srgbClr val="F02A40"/>
      </a:accent5>
      <a:accent6>
        <a:srgbClr val="6D95BB"/>
      </a:accent6>
      <a:hlink>
        <a:srgbClr val="0563C1"/>
      </a:hlink>
      <a:folHlink>
        <a:srgbClr val="954F72"/>
      </a:folHlink>
    </a:clrScheme>
    <a:fontScheme name="kc_power point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76D682323096A478C25517D14BA39A6" ma:contentTypeVersion="7" ma:contentTypeDescription="新しいドキュメントを作成します。" ma:contentTypeScope="" ma:versionID="9a421b924bd5bfd9693a3b82414d15ea">
  <xsd:schema xmlns:xsd="http://www.w3.org/2001/XMLSchema" xmlns:xs="http://www.w3.org/2001/XMLSchema" xmlns:p="http://schemas.microsoft.com/office/2006/metadata/properties" xmlns:ns2="532693fa-be9a-4229-9596-6f01107533eb" targetNamespace="http://schemas.microsoft.com/office/2006/metadata/properties" ma:root="true" ma:fieldsID="9d83cc00d1d8ff4b58b4d67e89d8f444" ns2:_="">
    <xsd:import namespace="532693fa-be9a-4229-9596-6f01107533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2693fa-be9a-4229-9596-6f01107533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BD856B-EB6A-4F2E-B829-092DF0C1C208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32693fa-be9a-4229-9596-6f01107533eb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09EACF2-5749-4442-88E8-74B71DA8F2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32693fa-be9a-4229-9596-6f01107533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8F36211-41DF-475F-87B4-56B0880B58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</TotalTime>
  <Words>30</Words>
  <Application>Microsoft Office PowerPoint</Application>
  <PresentationFormat>画面に合わせる (16:9)</PresentationFormat>
  <Paragraphs>9</Paragraphs>
  <Slides>8</Slides>
  <Notes>0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Meiryo</vt:lpstr>
      <vt:lpstr>Arial</vt:lpstr>
      <vt:lpstr>Calibri</vt:lpstr>
      <vt:lpstr>Calibri Light</vt:lpstr>
      <vt:lpstr>Times</vt:lpstr>
      <vt:lpstr>Wingdings</vt:lpstr>
      <vt:lpstr>1_デザインの設定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KYOCERA Corporation</dc:creator>
  <cp:lastModifiedBy>Nagashima Satoshi　( 永島　哲 )</cp:lastModifiedBy>
  <cp:revision>7</cp:revision>
  <dcterms:created xsi:type="dcterms:W3CDTF">2020-10-09T01:47:01Z</dcterms:created>
  <dcterms:modified xsi:type="dcterms:W3CDTF">2023-09-19T05:32:24Z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0x010100776D682323096A478C25517D14BA39A6</vt:lpwstr>
  </property>
</Properties>
</file>