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6" r:id="rId2"/>
  </p:sldMasterIdLst>
  <p:notesMasterIdLst>
    <p:notesMasterId r:id="rId12"/>
  </p:notesMasterIdLst>
  <p:sldIdLst>
    <p:sldId id="265" r:id="rId3"/>
    <p:sldId id="277" r:id="rId4"/>
    <p:sldId id="275" r:id="rId5"/>
    <p:sldId id="271" r:id="rId6"/>
    <p:sldId id="272" r:id="rId7"/>
    <p:sldId id="273" r:id="rId8"/>
    <p:sldId id="276" r:id="rId9"/>
    <p:sldId id="278" r:id="rId10"/>
    <p:sldId id="274" r:id="rId11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035" autoAdjust="0"/>
    <p:restoredTop sz="94660"/>
  </p:normalViewPr>
  <p:slideViewPr>
    <p:cSldViewPr snapToGrid="0">
      <p:cViewPr varScale="1">
        <p:scale>
          <a:sx n="65" d="100"/>
          <a:sy n="65" d="100"/>
        </p:scale>
        <p:origin x="147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5CCCAD-3863-4229-8D55-E856C2C7C7FA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449ECA-F171-481F-A331-920A905FAC3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58103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表紙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>
            <a:extLst>
              <a:ext uri="{FF2B5EF4-FFF2-40B4-BE49-F238E27FC236}">
                <a16:creationId xmlns:a16="http://schemas.microsoft.com/office/drawing/2014/main" id="{DB4468BA-0E18-B049-85A7-35297757C26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843" y="1144092"/>
            <a:ext cx="9149686" cy="162147"/>
          </a:xfrm>
          <a:prstGeom prst="rect">
            <a:avLst/>
          </a:prstGeom>
          <a:gradFill>
            <a:gsLst>
              <a:gs pos="0">
                <a:schemeClr val="bg2">
                  <a:lumMod val="80000"/>
                </a:schemeClr>
              </a:gs>
              <a:gs pos="99000">
                <a:schemeClr val="bg1">
                  <a:lumMod val="100000"/>
                </a:schemeClr>
              </a:gs>
            </a:gsLst>
            <a:lin ang="5400000" scaled="1"/>
          </a:gradFill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DB4468BA-0E18-B049-85A7-35297757C26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0800000">
            <a:off x="-2843" y="5824020"/>
            <a:ext cx="9149686" cy="132616"/>
          </a:xfrm>
          <a:prstGeom prst="rect">
            <a:avLst/>
          </a:prstGeom>
          <a:gradFill>
            <a:gsLst>
              <a:gs pos="0">
                <a:schemeClr val="bg2">
                  <a:lumMod val="80000"/>
                </a:schemeClr>
              </a:gs>
              <a:gs pos="99000">
                <a:schemeClr val="bg1">
                  <a:lumMod val="100000"/>
                </a:schemeClr>
              </a:gs>
            </a:gsLst>
            <a:lin ang="5400000" scaled="1"/>
          </a:gradFill>
        </p:spPr>
      </p:pic>
      <p:sp>
        <p:nvSpPr>
          <p:cNvPr id="13" name="フッター プレースホルダー 12"/>
          <p:cNvSpPr>
            <a:spLocks noGrp="1"/>
          </p:cNvSpPr>
          <p:nvPr>
            <p:ph type="ftr" sz="quarter" idx="14"/>
          </p:nvPr>
        </p:nvSpPr>
        <p:spPr>
          <a:xfrm>
            <a:off x="6060743" y="6276410"/>
            <a:ext cx="3086100" cy="274639"/>
          </a:xfrm>
        </p:spPr>
        <p:txBody>
          <a:bodyPr/>
          <a:lstStyle/>
          <a:p>
            <a:r>
              <a:rPr lang="en-US" altLang="ja-JP" dirty="0"/>
              <a:t>© 20XX KYOCERA Corporation</a:t>
            </a:r>
          </a:p>
        </p:txBody>
      </p:sp>
      <p:pic>
        <p:nvPicPr>
          <p:cNvPr id="16" name="corporate logotype" descr="黒い背景と白い文字&#10;&#10;自動的に生成された説明">
            <a:extLst>
              <a:ext uri="{FF2B5EF4-FFF2-40B4-BE49-F238E27FC236}">
                <a16:creationId xmlns:a16="http://schemas.microsoft.com/office/drawing/2014/main" id="{DBED38F9-34AC-4E4B-9D62-82D4AFD6873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51799" y="6309259"/>
            <a:ext cx="1483485" cy="208942"/>
          </a:xfrm>
          <a:prstGeom prst="rect">
            <a:avLst/>
          </a:prstGeom>
        </p:spPr>
      </p:pic>
      <p:pic>
        <p:nvPicPr>
          <p:cNvPr id="8" name="brand symbol" descr="黒い背景と白い文字&#10;&#10;自動的に生成された説明">
            <a:extLst>
              <a:ext uri="{FF2B5EF4-FFF2-40B4-BE49-F238E27FC236}">
                <a16:creationId xmlns:a16="http://schemas.microsoft.com/office/drawing/2014/main" id="{6039C707-4D30-854D-9667-77851797F4D2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21077" y="220536"/>
            <a:ext cx="2305208" cy="688453"/>
          </a:xfrm>
          <a:prstGeom prst="rect">
            <a:avLst/>
          </a:prstGeom>
        </p:spPr>
      </p:pic>
      <p:sp>
        <p:nvSpPr>
          <p:cNvPr id="6" name="テキスト プレースホルダー 5"/>
          <p:cNvSpPr>
            <a:spLocks noGrp="1"/>
          </p:cNvSpPr>
          <p:nvPr>
            <p:ph type="body" sz="quarter" idx="12"/>
          </p:nvPr>
        </p:nvSpPr>
        <p:spPr>
          <a:xfrm>
            <a:off x="5070475" y="4745479"/>
            <a:ext cx="3578225" cy="690363"/>
          </a:xfrm>
        </p:spPr>
        <p:txBody>
          <a:bodyPr anchor="t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1600"/>
            </a:lvl1pPr>
          </a:lstStyle>
          <a:p>
            <a:pPr lvl="0"/>
            <a:endParaRPr kumimoji="1" lang="ja-JP" alt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55146" y="4106758"/>
            <a:ext cx="2797654" cy="376342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ja-JP" dirty="0"/>
              <a:t>20XX</a:t>
            </a:r>
            <a:r>
              <a:rPr lang="ja-JP" altLang="en-US" dirty="0"/>
              <a:t>年</a:t>
            </a:r>
            <a:r>
              <a:rPr lang="en-US" altLang="ja-JP" dirty="0"/>
              <a:t>X</a:t>
            </a:r>
            <a:r>
              <a:rPr lang="ja-JP" altLang="en-US" dirty="0"/>
              <a:t>月</a:t>
            </a:r>
            <a:r>
              <a:rPr lang="en-US" altLang="ja-JP" dirty="0"/>
              <a:t>X</a:t>
            </a:r>
            <a:r>
              <a:rPr lang="ja-JP" altLang="en-US" dirty="0"/>
              <a:t>日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5146" y="1917700"/>
            <a:ext cx="8093554" cy="1733718"/>
          </a:xfrm>
        </p:spPr>
        <p:txBody>
          <a:bodyPr anchor="b">
            <a:normAutofit/>
          </a:bodyPr>
          <a:lstStyle>
            <a:lvl1pPr algn="l">
              <a:defRPr sz="28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658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 20XX KYOCERA Corporation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18ED9-F877-409D-AB9C-0F2893DF6D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73976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 20XX KYOCERA Corporation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18ED9-F877-409D-AB9C-0F2893DF6D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38882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 20XX KYOCERA Corporation</a:t>
            </a:r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18ED9-F877-409D-AB9C-0F2893DF6D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35531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 20XX KYOCERA Corporation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18ED9-F877-409D-AB9C-0F2893DF6D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10122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 20XX KYOCERA Corporation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18ED9-F877-409D-AB9C-0F2893DF6D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08288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 20XX KYOCERA Corporation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18ED9-F877-409D-AB9C-0F2893DF6D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3621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 20XX KYOCERA Corporation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18ED9-F877-409D-AB9C-0F2893DF6D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14169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 20XX KYOCERA Corporation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18ED9-F877-409D-AB9C-0F2893DF6D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182284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 20XX KYOCERA Corporation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18ED9-F877-409D-AB9C-0F2893DF6D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51833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表紙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 10">
            <a:extLst>
              <a:ext uri="{FF2B5EF4-FFF2-40B4-BE49-F238E27FC236}">
                <a16:creationId xmlns:a16="http://schemas.microsoft.com/office/drawing/2014/main" id="{DB4468BA-0E18-B049-85A7-35297757C26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843" y="1165113"/>
            <a:ext cx="9149686" cy="162147"/>
          </a:xfrm>
          <a:prstGeom prst="rect">
            <a:avLst/>
          </a:prstGeom>
          <a:gradFill>
            <a:gsLst>
              <a:gs pos="0">
                <a:schemeClr val="bg2">
                  <a:lumMod val="80000"/>
                </a:schemeClr>
              </a:gs>
              <a:gs pos="99000">
                <a:schemeClr val="bg1">
                  <a:lumMod val="100000"/>
                </a:schemeClr>
              </a:gs>
            </a:gsLst>
            <a:lin ang="5400000" scaled="1"/>
          </a:gradFill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DB4468BA-0E18-B049-85A7-35297757C26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0800000">
            <a:off x="-2843" y="5824020"/>
            <a:ext cx="9149686" cy="132616"/>
          </a:xfrm>
          <a:prstGeom prst="rect">
            <a:avLst/>
          </a:prstGeom>
          <a:gradFill>
            <a:gsLst>
              <a:gs pos="0">
                <a:schemeClr val="bg2">
                  <a:lumMod val="80000"/>
                </a:schemeClr>
              </a:gs>
              <a:gs pos="99000">
                <a:schemeClr val="bg1">
                  <a:lumMod val="100000"/>
                </a:schemeClr>
              </a:gs>
            </a:gsLst>
            <a:lin ang="5400000" scaled="1"/>
          </a:gradFill>
        </p:spPr>
      </p:pic>
      <p:sp>
        <p:nvSpPr>
          <p:cNvPr id="15" name="フッター プレースホルダー 14"/>
          <p:cNvSpPr>
            <a:spLocks noGrp="1"/>
          </p:cNvSpPr>
          <p:nvPr>
            <p:ph type="ftr" sz="quarter" idx="16"/>
          </p:nvPr>
        </p:nvSpPr>
        <p:spPr>
          <a:xfrm>
            <a:off x="6060743" y="6276410"/>
            <a:ext cx="3086100" cy="274639"/>
          </a:xfrm>
        </p:spPr>
        <p:txBody>
          <a:bodyPr/>
          <a:lstStyle/>
          <a:p>
            <a:r>
              <a:rPr lang="en-US" altLang="ja-JP" dirty="0"/>
              <a:t>© 20XX KYOCERA Corporation</a:t>
            </a:r>
          </a:p>
        </p:txBody>
      </p:sp>
      <p:pic>
        <p:nvPicPr>
          <p:cNvPr id="16" name="corporate logotype" descr="黒い背景と白い文字&#10;&#10;自動的に生成された説明">
            <a:extLst>
              <a:ext uri="{FF2B5EF4-FFF2-40B4-BE49-F238E27FC236}">
                <a16:creationId xmlns:a16="http://schemas.microsoft.com/office/drawing/2014/main" id="{DBED38F9-34AC-4E4B-9D62-82D4AFD6873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51799" y="6309259"/>
            <a:ext cx="1483485" cy="208942"/>
          </a:xfrm>
          <a:prstGeom prst="rect">
            <a:avLst/>
          </a:prstGeom>
        </p:spPr>
      </p:pic>
      <p:pic>
        <p:nvPicPr>
          <p:cNvPr id="12" name="brand symbol" descr="黒い背景と白い文字&#10;&#10;自動的に生成された説明">
            <a:extLst>
              <a:ext uri="{FF2B5EF4-FFF2-40B4-BE49-F238E27FC236}">
                <a16:creationId xmlns:a16="http://schemas.microsoft.com/office/drawing/2014/main" id="{F8A112FF-FFC9-A043-916D-1A0555A0CE4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630498" y="220536"/>
            <a:ext cx="2305208" cy="688453"/>
          </a:xfrm>
          <a:prstGeom prst="rect">
            <a:avLst/>
          </a:prstGeom>
        </p:spPr>
      </p:pic>
      <p:sp>
        <p:nvSpPr>
          <p:cNvPr id="6" name="テキスト プレースホルダー 5"/>
          <p:cNvSpPr>
            <a:spLocks noGrp="1"/>
          </p:cNvSpPr>
          <p:nvPr>
            <p:ph type="body" sz="quarter" idx="12"/>
          </p:nvPr>
        </p:nvSpPr>
        <p:spPr>
          <a:xfrm>
            <a:off x="5070475" y="4745479"/>
            <a:ext cx="3578225" cy="690363"/>
          </a:xfrm>
        </p:spPr>
        <p:txBody>
          <a:bodyPr anchor="t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1600"/>
            </a:lvl1pPr>
          </a:lstStyle>
          <a:p>
            <a:pPr lvl="0"/>
            <a:endParaRPr kumimoji="1" lang="ja-JP" altLang="en-US" dirty="0"/>
          </a:p>
        </p:txBody>
      </p:sp>
      <p:sp>
        <p:nvSpPr>
          <p:cNvPr id="13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649904" y="416396"/>
            <a:ext cx="5367267" cy="355600"/>
          </a:xfrm>
        </p:spPr>
        <p:txBody>
          <a:bodyPr bIns="0">
            <a:noAutofit/>
          </a:bodyPr>
          <a:lstStyle>
            <a:lvl1pPr marL="0" indent="0">
              <a:buNone/>
              <a:defRPr sz="2000"/>
            </a:lvl1pPr>
          </a:lstStyle>
          <a:p>
            <a:pPr lvl="0"/>
            <a:r>
              <a:rPr kumimoji="1" lang="ja-JP" altLang="en-US" dirty="0"/>
              <a:t>〇〇株式会社御中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55146" y="4106758"/>
            <a:ext cx="2797654" cy="376342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ja-JP" dirty="0"/>
              <a:t>20XX</a:t>
            </a:r>
            <a:r>
              <a:rPr lang="ja-JP" altLang="en-US" dirty="0"/>
              <a:t>年</a:t>
            </a:r>
            <a:r>
              <a:rPr lang="en-US" altLang="ja-JP" dirty="0"/>
              <a:t>X</a:t>
            </a:r>
            <a:r>
              <a:rPr lang="ja-JP" altLang="en-US" dirty="0"/>
              <a:t>月</a:t>
            </a:r>
            <a:r>
              <a:rPr lang="en-US" altLang="ja-JP" dirty="0"/>
              <a:t>X</a:t>
            </a:r>
            <a:r>
              <a:rPr lang="ja-JP" altLang="en-US" dirty="0"/>
              <a:t>日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5146" y="1917700"/>
            <a:ext cx="8093554" cy="1733718"/>
          </a:xfrm>
        </p:spPr>
        <p:txBody>
          <a:bodyPr anchor="b">
            <a:normAutofit/>
          </a:bodyPr>
          <a:lstStyle>
            <a:lvl1pPr algn="l">
              <a:defRPr sz="28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18490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扉・目次ペー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図 11">
            <a:extLst>
              <a:ext uri="{FF2B5EF4-FFF2-40B4-BE49-F238E27FC236}">
                <a16:creationId xmlns:a16="http://schemas.microsoft.com/office/drawing/2014/main" id="{D95A4CCD-0630-F24D-B5BC-2EB4A0A0347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56250"/>
            <a:ext cx="9144000" cy="162147"/>
          </a:xfrm>
          <a:prstGeom prst="rect">
            <a:avLst/>
          </a:prstGeom>
          <a:gradFill>
            <a:gsLst>
              <a:gs pos="0">
                <a:schemeClr val="bg2">
                  <a:lumMod val="80000"/>
                </a:schemeClr>
              </a:gs>
              <a:gs pos="99000">
                <a:schemeClr val="bg1">
                  <a:lumMod val="86000"/>
                </a:schemeClr>
              </a:gs>
            </a:gsLst>
            <a:lin ang="5400000" scaled="1"/>
          </a:gradFill>
        </p:spPr>
      </p:pic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6B75C-DF4E-4B20-B658-AB47A1DE0946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dirty="0"/>
              <a:t>© 20XX KYOCERA Corporation</a:t>
            </a:r>
          </a:p>
        </p:txBody>
      </p:sp>
      <p:pic>
        <p:nvPicPr>
          <p:cNvPr id="10" name="brand symbol" descr="黒い背景と白い文字&#10;&#10;自動的に生成された説明">
            <a:extLst>
              <a:ext uri="{FF2B5EF4-FFF2-40B4-BE49-F238E27FC236}">
                <a16:creationId xmlns:a16="http://schemas.microsoft.com/office/drawing/2014/main" id="{8CD21275-7BB3-8046-B7B4-54624F084CF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227786" y="78358"/>
            <a:ext cx="1718490" cy="513229"/>
          </a:xfrm>
          <a:prstGeom prst="rect">
            <a:avLst/>
          </a:prstGeom>
        </p:spPr>
      </p:pic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67AFC81-B41A-4870-8DEB-238B9C32019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55146" y="1638300"/>
            <a:ext cx="7772400" cy="4025900"/>
          </a:xfrm>
        </p:spPr>
        <p:txBody>
          <a:bodyPr anchor="ctr"/>
          <a:lstStyle>
            <a:lvl1pPr>
              <a:buNone/>
              <a:defRPr/>
            </a:lvl1pPr>
          </a:lstStyle>
          <a:p>
            <a:pPr lvl="0"/>
            <a:r>
              <a:rPr kumimoji="1" lang="ja-JP" altLang="en-US" dirty="0"/>
              <a:t>目次ページ</a:t>
            </a:r>
          </a:p>
        </p:txBody>
      </p:sp>
    </p:spTree>
    <p:extLst>
      <p:ext uri="{BB962C8B-B14F-4D97-AF65-F5344CB8AC3E}">
        <p14:creationId xmlns:p14="http://schemas.microsoft.com/office/powerpoint/2010/main" val="9591187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本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図 11">
            <a:extLst>
              <a:ext uri="{FF2B5EF4-FFF2-40B4-BE49-F238E27FC236}">
                <a16:creationId xmlns:a16="http://schemas.microsoft.com/office/drawing/2014/main" id="{D95A4CCD-0630-F24D-B5BC-2EB4A0A0347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56250"/>
            <a:ext cx="9144000" cy="162147"/>
          </a:xfrm>
          <a:prstGeom prst="rect">
            <a:avLst/>
          </a:prstGeom>
          <a:gradFill>
            <a:gsLst>
              <a:gs pos="0">
                <a:schemeClr val="bg2">
                  <a:lumMod val="80000"/>
                </a:schemeClr>
              </a:gs>
              <a:gs pos="99000">
                <a:schemeClr val="bg1">
                  <a:lumMod val="86000"/>
                </a:schemeClr>
              </a:gs>
            </a:gsLst>
            <a:lin ang="5400000" scaled="1"/>
          </a:gradFill>
        </p:spPr>
      </p:pic>
      <p:sp>
        <p:nvSpPr>
          <p:cNvPr id="7" name="フッター プレースホルダー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dirty="0"/>
              <a:t>© 20XX KYOCERA Corporation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FED05246-F46D-9F46-8376-BB1B86FA041D}"/>
              </a:ext>
            </a:extLst>
          </p:cNvPr>
          <p:cNvSpPr/>
          <p:nvPr userDrawn="1"/>
        </p:nvSpPr>
        <p:spPr>
          <a:xfrm>
            <a:off x="0" y="0"/>
            <a:ext cx="9132278" cy="65452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0" name="brand symbol" descr="黒い背景と白い文字&#10;&#10;自動的に生成された説明">
            <a:extLst>
              <a:ext uri="{FF2B5EF4-FFF2-40B4-BE49-F238E27FC236}">
                <a16:creationId xmlns:a16="http://schemas.microsoft.com/office/drawing/2014/main" id="{8CD21275-7BB3-8046-B7B4-54624F084CF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227786" y="78358"/>
            <a:ext cx="1718490" cy="513229"/>
          </a:xfrm>
          <a:prstGeom prst="rect">
            <a:avLst/>
          </a:prstGeom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0" y="145464"/>
            <a:ext cx="6896100" cy="379015"/>
          </a:xfrm>
        </p:spPr>
        <p:txBody>
          <a:bodyPr bIns="0">
            <a:normAutofit/>
          </a:bodyPr>
          <a:lstStyle>
            <a:lvl1pPr>
              <a:defRPr sz="2000"/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8" name="スライド番号プレースホルダー 6">
            <a:extLst>
              <a:ext uri="{FF2B5EF4-FFF2-40B4-BE49-F238E27FC236}">
                <a16:creationId xmlns:a16="http://schemas.microsoft.com/office/drawing/2014/main" id="{CA0E3A36-9CDA-43A5-821E-7A274815FF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257675" y="6583361"/>
            <a:ext cx="628650" cy="274639"/>
          </a:xfrm>
        </p:spPr>
        <p:txBody>
          <a:bodyPr/>
          <a:lstStyle/>
          <a:p>
            <a:fld id="{7A16B75C-DF4E-4B20-B658-AB47A1DE094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263542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フッター プレースホルダー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© 20XX KYOCERA Corporation</a:t>
            </a:r>
            <a:endParaRPr lang="en-US" altLang="ja-JP" dirty="0"/>
          </a:p>
        </p:txBody>
      </p:sp>
      <p:sp>
        <p:nvSpPr>
          <p:cNvPr id="10" name="スライド番号プレースホルダー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6B75C-DF4E-4B20-B658-AB47A1DE094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6362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最終ペー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フッター プレースホルダー 13"/>
          <p:cNvSpPr>
            <a:spLocks noGrp="1"/>
          </p:cNvSpPr>
          <p:nvPr>
            <p:ph type="ftr" sz="quarter" idx="11"/>
          </p:nvPr>
        </p:nvSpPr>
        <p:spPr>
          <a:xfrm>
            <a:off x="3028950" y="6578600"/>
            <a:ext cx="3086100" cy="274639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altLang="ja-JP" dirty="0"/>
              <a:t>© 20XX KYOCERA Corporation</a:t>
            </a:r>
          </a:p>
        </p:txBody>
      </p:sp>
      <p:pic>
        <p:nvPicPr>
          <p:cNvPr id="8" name="company logo" descr="黒い背景と白い文字&#10;&#10;自動的に生成された説明">
            <a:extLst>
              <a:ext uri="{FF2B5EF4-FFF2-40B4-BE49-F238E27FC236}">
                <a16:creationId xmlns:a16="http://schemas.microsoft.com/office/drawing/2014/main" id="{0F0A88FF-C58F-0E48-B1FE-70D35113DF3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71949" y="5746910"/>
            <a:ext cx="1600102" cy="225367"/>
          </a:xfrm>
          <a:prstGeom prst="rect">
            <a:avLst/>
          </a:prstGeom>
        </p:spPr>
      </p:pic>
      <p:pic>
        <p:nvPicPr>
          <p:cNvPr id="9" name="brand symbol" descr="黒い背景と白い文字&#10;&#10;自動的に生成された説明">
            <a:extLst>
              <a:ext uri="{FF2B5EF4-FFF2-40B4-BE49-F238E27FC236}">
                <a16:creationId xmlns:a16="http://schemas.microsoft.com/office/drawing/2014/main" id="{6039C707-4D30-854D-9667-77851797F4D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915277" y="2717469"/>
            <a:ext cx="3323326" cy="992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90593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ppendi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9D8316C-FB05-41FB-A5B7-BD72FCA02AF8}"/>
              </a:ext>
            </a:extLst>
          </p:cNvPr>
          <p:cNvSpPr txBox="1"/>
          <p:nvPr userDrawn="1"/>
        </p:nvSpPr>
        <p:spPr>
          <a:xfrm>
            <a:off x="140768" y="586706"/>
            <a:ext cx="82030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/>
              <a:t>【</a:t>
            </a:r>
            <a:r>
              <a:rPr kumimoji="1" lang="ja-JP" altLang="en-US" sz="2000" dirty="0"/>
              <a:t>付録</a:t>
            </a:r>
            <a:r>
              <a:rPr kumimoji="1" lang="en-US" altLang="ja-JP" sz="2000" dirty="0"/>
              <a:t>】※</a:t>
            </a:r>
            <a:r>
              <a:rPr kumimoji="1" lang="ja-JP" altLang="en-US" sz="2000" dirty="0"/>
              <a:t>フォント、カラーパレットはプリセットされています。</a:t>
            </a:r>
            <a:endParaRPr kumimoji="1" lang="en-US" altLang="ja-JP" sz="2000" dirty="0"/>
          </a:p>
        </p:txBody>
      </p:sp>
      <p:sp>
        <p:nvSpPr>
          <p:cNvPr id="7" name="コンテンツ プレースホルダー 6">
            <a:extLst>
              <a:ext uri="{FF2B5EF4-FFF2-40B4-BE49-F238E27FC236}">
                <a16:creationId xmlns:a16="http://schemas.microsoft.com/office/drawing/2014/main" id="{D0932AEC-5797-4E8B-A9B1-E2507EF8D2A2}"/>
              </a:ext>
            </a:extLst>
          </p:cNvPr>
          <p:cNvSpPr txBox="1">
            <a:spLocks/>
          </p:cNvSpPr>
          <p:nvPr userDrawn="1"/>
        </p:nvSpPr>
        <p:spPr>
          <a:xfrm>
            <a:off x="1451860" y="2827192"/>
            <a:ext cx="7042184" cy="157574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360000" tIns="45720" rIns="0" bIns="36000" rtlCol="0" anchor="ctr" anchorCtr="0">
            <a:normAutofit/>
          </a:bodyPr>
          <a:lstStyle>
            <a:lvl1pPr marL="0" indent="0" algn="l" defTabSz="685783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None/>
              <a:defRPr kumimoji="1" sz="1300" b="0" i="0" kern="120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457200" indent="0" algn="l" defTabSz="685783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None/>
              <a:defRPr kumimoji="1" sz="1300" b="0" i="0" kern="120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2pPr>
            <a:lvl3pPr marL="1225550" indent="-311150" algn="l" defTabSz="685783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►"/>
              <a:defRPr kumimoji="1" sz="1300" b="0" i="0" kern="120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3pPr>
            <a:lvl4pPr marL="1200120" indent="-171446" algn="l" defTabSz="685783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kumimoji="1" sz="1300" b="0" i="0" kern="120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4pPr>
            <a:lvl5pPr marL="1543012" indent="-171446" algn="l" defTabSz="685783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kumimoji="1" sz="1300" b="0" i="0" kern="120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5pPr>
            <a:lvl6pPr marL="1885903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766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Pct val="50000"/>
              <a:buFont typeface="Wingdings" panose="05000000000000000000" pitchFamily="2" charset="2"/>
              <a:buNone/>
              <a:tabLst/>
              <a:defRPr/>
            </a:pPr>
            <a:r>
              <a:rPr kumimoji="1" lang="ja-JP" alt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eiryo" panose="020B0604030504040204" pitchFamily="34" charset="-128"/>
              </a:rPr>
              <a:t>表紙タイトル：メイリオ</a:t>
            </a:r>
            <a:r>
              <a:rPr kumimoji="1" lang="en-US" altLang="ja-JP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eiryo" panose="020B0604030504040204" pitchFamily="34" charset="-128"/>
              </a:rPr>
              <a:t> 28</a:t>
            </a:r>
            <a:r>
              <a:rPr kumimoji="1" lang="ja-JP" alt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eiryo" panose="020B0604030504040204" pitchFamily="34" charset="-128"/>
              </a:rPr>
              <a:t>   </a:t>
            </a:r>
            <a:r>
              <a:rPr kumimoji="1" lang="en-US" altLang="ja-JP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eiryo" panose="020B0604030504040204" pitchFamily="34" charset="-128"/>
              </a:rPr>
              <a:t>Arial 28</a:t>
            </a:r>
          </a:p>
          <a:p>
            <a:pPr marL="0" marR="0" lvl="0" indent="0" algn="l" defTabSz="685766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Pct val="50000"/>
              <a:buFont typeface="Wingdings" panose="05000000000000000000" pitchFamily="2" charset="2"/>
              <a:buNone/>
              <a:tabLst/>
              <a:defRPr/>
            </a:pPr>
            <a:r>
              <a:rPr kumimoji="1" lang="ja-JP" alt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eiryo" panose="020B0604030504040204" pitchFamily="34" charset="-128"/>
              </a:rPr>
              <a:t>   サブタイトル　   ：メイリオ</a:t>
            </a:r>
            <a:r>
              <a:rPr kumimoji="1" lang="en-US" altLang="ja-JP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eiryo" panose="020B0604030504040204" pitchFamily="34" charset="-128"/>
              </a:rPr>
              <a:t> 20</a:t>
            </a:r>
            <a:r>
              <a:rPr kumimoji="1" lang="ja-JP" alt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eiryo" panose="020B0604030504040204" pitchFamily="34" charset="-128"/>
              </a:rPr>
              <a:t> </a:t>
            </a:r>
            <a:r>
              <a:rPr kumimoji="1" lang="en-US" altLang="ja-JP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eiryo" panose="020B0604030504040204" pitchFamily="34" charset="-128"/>
              </a:rPr>
              <a:t>            Arial 20</a:t>
            </a:r>
          </a:p>
          <a:p>
            <a:pPr marL="0" marR="0" lvl="0" indent="0" algn="l" defTabSz="685766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Pct val="50000"/>
              <a:buFont typeface="Wingdings" panose="05000000000000000000" pitchFamily="2" charset="2"/>
              <a:buNone/>
              <a:tabLst/>
              <a:defRPr/>
            </a:pPr>
            <a:r>
              <a:rPr kumimoji="1" lang="ja-JP" altLang="en-US" sz="13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eiryo" panose="020B0604030504040204" pitchFamily="34" charset="-128"/>
              </a:rPr>
              <a:t>             本文                             ：メイリオ</a:t>
            </a:r>
            <a:r>
              <a:rPr kumimoji="1" lang="en-US" altLang="ja-JP" sz="13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eiryo" panose="020B0604030504040204" pitchFamily="34" charset="-128"/>
              </a:rPr>
              <a:t> 13</a:t>
            </a:r>
            <a:r>
              <a:rPr kumimoji="1" lang="ja-JP" altLang="en-US" sz="13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eiryo" panose="020B0604030504040204" pitchFamily="34" charset="-128"/>
              </a:rPr>
              <a:t>以上</a:t>
            </a:r>
            <a:r>
              <a:rPr kumimoji="1" lang="en-US" altLang="ja-JP" sz="13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eiryo" panose="020B0604030504040204" pitchFamily="34" charset="-128"/>
              </a:rPr>
              <a:t> </a:t>
            </a:r>
            <a:r>
              <a:rPr kumimoji="1" lang="ja-JP" altLang="en-US" sz="13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eiryo" panose="020B0604030504040204" pitchFamily="34" charset="-128"/>
              </a:rPr>
              <a:t> </a:t>
            </a:r>
            <a:r>
              <a:rPr kumimoji="1" lang="en-US" altLang="ja-JP" sz="13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eiryo" panose="020B0604030504040204" pitchFamily="34" charset="-128"/>
              </a:rPr>
              <a:t>                      Arial 13</a:t>
            </a:r>
            <a:r>
              <a:rPr kumimoji="1" lang="ja-JP" altLang="en-US" sz="13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eiryo" panose="020B0604030504040204" pitchFamily="34" charset="-128"/>
              </a:rPr>
              <a:t>以上</a:t>
            </a:r>
            <a:endParaRPr kumimoji="1" lang="en-US" altLang="ja-JP" sz="13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Meiryo" panose="020B0604030504040204" pitchFamily="34" charset="-128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95E556BE-0B40-4481-AACF-3D0B855F11A7}"/>
              </a:ext>
            </a:extLst>
          </p:cNvPr>
          <p:cNvSpPr/>
          <p:nvPr userDrawn="1"/>
        </p:nvSpPr>
        <p:spPr>
          <a:xfrm>
            <a:off x="821799" y="1932870"/>
            <a:ext cx="8115367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685766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Pct val="50000"/>
              <a:buFont typeface="Wingdings" panose="05000000000000000000" pitchFamily="2" charset="2"/>
              <a:buNone/>
              <a:tabLst/>
              <a:defRPr/>
            </a:pPr>
            <a:r>
              <a: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和文フォント　：　メイリオ　　</a:t>
            </a:r>
            <a:r>
              <a: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Meiryo UI" panose="020B0604030504040204" pitchFamily="50" charset="-128"/>
              </a:rPr>
              <a:t>（サブ）</a:t>
            </a:r>
            <a:r>
              <a:rPr kumimoji="1" lang="en-US" altLang="ja-JP" sz="18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Meiryo</a:t>
            </a:r>
            <a:r>
              <a: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 UI</a:t>
            </a:r>
            <a:r>
              <a: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　　</a:t>
            </a:r>
            <a:r>
              <a: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ea"/>
                <a:ea typeface="+mj-ea"/>
              </a:rPr>
              <a:t>（サブ）</a:t>
            </a:r>
            <a:r>
              <a: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明朝" panose="02020600040205080304" pitchFamily="18" charset="-128"/>
                <a:ea typeface="ＭＳ Ｐ明朝" panose="02020600040205080304" pitchFamily="18" charset="-128"/>
              </a:rPr>
              <a:t>MSP</a:t>
            </a:r>
            <a:r>
              <a: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明朝" panose="02020600040205080304" pitchFamily="18" charset="-128"/>
                <a:ea typeface="ＭＳ Ｐ明朝" panose="02020600040205080304" pitchFamily="18" charset="-128"/>
              </a:rPr>
              <a:t>明朝</a:t>
            </a:r>
            <a:endParaRPr kumimoji="1" lang="en-US" altLang="ja-JP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pPr marL="0" marR="0" lvl="0" indent="0" algn="l" defTabSz="685766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Pct val="50000"/>
              <a:buFont typeface="Wingdings" panose="05000000000000000000" pitchFamily="2" charset="2"/>
              <a:buNone/>
              <a:tabLst/>
              <a:defRPr/>
            </a:pPr>
            <a:r>
              <a: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英文フォント　：　</a:t>
            </a:r>
            <a:r>
              <a: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Arial</a:t>
            </a:r>
            <a:r>
              <a: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　　　  （サブ）</a:t>
            </a:r>
            <a:r>
              <a: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panose="02020603050405020304" pitchFamily="18" charset="0"/>
                <a:ea typeface="Meiryo" panose="020B0604030504040204" pitchFamily="34" charset="-128"/>
              </a:rPr>
              <a:t>Times</a:t>
            </a:r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0DBD4201-AACD-4B03-860A-2D837B9FD10E}"/>
              </a:ext>
            </a:extLst>
          </p:cNvPr>
          <p:cNvGrpSpPr/>
          <p:nvPr userDrawn="1"/>
        </p:nvGrpSpPr>
        <p:grpSpPr>
          <a:xfrm>
            <a:off x="821800" y="5368888"/>
            <a:ext cx="7104532" cy="703878"/>
            <a:chOff x="821906" y="3779222"/>
            <a:chExt cx="7104532" cy="1164407"/>
          </a:xfrm>
        </p:grpSpPr>
        <p:sp>
          <p:nvSpPr>
            <p:cNvPr id="10" name="Rectangle 3">
              <a:extLst>
                <a:ext uri="{FF2B5EF4-FFF2-40B4-BE49-F238E27FC236}">
                  <a16:creationId xmlns:a16="http://schemas.microsoft.com/office/drawing/2014/main" id="{5050071D-EAB0-4FDF-AF8F-43C9E2BFF99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 rot="16200000">
              <a:off x="452304" y="4148824"/>
              <a:ext cx="1164407" cy="425204"/>
            </a:xfrm>
            <a:prstGeom prst="rect">
              <a:avLst/>
            </a:prstGeom>
            <a:solidFill>
              <a:srgbClr val="DF05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 sz="2400"/>
            </a:p>
          </p:txBody>
        </p:sp>
        <p:sp>
          <p:nvSpPr>
            <p:cNvPr id="11" name="Rectangle 5">
              <a:extLst>
                <a:ext uri="{FF2B5EF4-FFF2-40B4-BE49-F238E27FC236}">
                  <a16:creationId xmlns:a16="http://schemas.microsoft.com/office/drawing/2014/main" id="{F75944CD-4E25-47C4-9C04-24E26D24D1DB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 rot="16200000">
              <a:off x="1287220" y="4148824"/>
              <a:ext cx="1164407" cy="425204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 sz="2400"/>
            </a:p>
          </p:txBody>
        </p:sp>
        <p:sp>
          <p:nvSpPr>
            <p:cNvPr id="12" name="Rectangle 7">
              <a:extLst>
                <a:ext uri="{FF2B5EF4-FFF2-40B4-BE49-F238E27FC236}">
                  <a16:creationId xmlns:a16="http://schemas.microsoft.com/office/drawing/2014/main" id="{1262A6DC-D9E6-4ED4-8EDE-09486165616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 rot="16200000">
              <a:off x="1704678" y="4148824"/>
              <a:ext cx="1164407" cy="425204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 sz="2400"/>
            </a:p>
          </p:txBody>
        </p:sp>
        <p:sp>
          <p:nvSpPr>
            <p:cNvPr id="13" name="Rectangle 9">
              <a:extLst>
                <a:ext uri="{FF2B5EF4-FFF2-40B4-BE49-F238E27FC236}">
                  <a16:creationId xmlns:a16="http://schemas.microsoft.com/office/drawing/2014/main" id="{714688A5-F6CE-4F45-BDEF-27C31C3AAACA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 rot="16200000">
              <a:off x="2122136" y="4148824"/>
              <a:ext cx="1164407" cy="425204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 sz="2400"/>
            </a:p>
          </p:txBody>
        </p:sp>
        <p:sp>
          <p:nvSpPr>
            <p:cNvPr id="14" name="Rectangle 11">
              <a:extLst>
                <a:ext uri="{FF2B5EF4-FFF2-40B4-BE49-F238E27FC236}">
                  <a16:creationId xmlns:a16="http://schemas.microsoft.com/office/drawing/2014/main" id="{0F1F436D-EEEC-4656-BA0F-8BFD8F1B2B56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 rot="16200000">
              <a:off x="2539594" y="4148824"/>
              <a:ext cx="1164407" cy="425204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 sz="2400"/>
            </a:p>
          </p:txBody>
        </p:sp>
        <p:sp>
          <p:nvSpPr>
            <p:cNvPr id="15" name="Rectangle 13">
              <a:extLst>
                <a:ext uri="{FF2B5EF4-FFF2-40B4-BE49-F238E27FC236}">
                  <a16:creationId xmlns:a16="http://schemas.microsoft.com/office/drawing/2014/main" id="{8DC549E4-53A2-4227-A13B-9403114B7A0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 rot="16200000">
              <a:off x="2957052" y="4148824"/>
              <a:ext cx="1164407" cy="425204"/>
            </a:xfrm>
            <a:prstGeom prst="rect">
              <a:avLst/>
            </a:prstGeom>
            <a:solidFill>
              <a:srgbClr val="2166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 sz="240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38AF13FE-CCC4-4F88-BD6E-16964A062987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 rot="16200000">
              <a:off x="3374510" y="4148824"/>
              <a:ext cx="1164407" cy="425204"/>
            </a:xfrm>
            <a:prstGeom prst="rect">
              <a:avLst/>
            </a:prstGeom>
            <a:solidFill>
              <a:srgbClr val="1C99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 sz="2400"/>
            </a:p>
          </p:txBody>
        </p:sp>
        <p:sp>
          <p:nvSpPr>
            <p:cNvPr id="17" name="Rectangle 17">
              <a:extLst>
                <a:ext uri="{FF2B5EF4-FFF2-40B4-BE49-F238E27FC236}">
                  <a16:creationId xmlns:a16="http://schemas.microsoft.com/office/drawing/2014/main" id="{78D9C57B-D831-4534-B94A-77972E6EE63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 rot="16200000">
              <a:off x="3791968" y="4148824"/>
              <a:ext cx="1164407" cy="425204"/>
            </a:xfrm>
            <a:prstGeom prst="rect">
              <a:avLst/>
            </a:prstGeom>
            <a:solidFill>
              <a:srgbClr val="FAA8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 sz="2400"/>
            </a:p>
          </p:txBody>
        </p:sp>
        <p:sp>
          <p:nvSpPr>
            <p:cNvPr id="18" name="Rectangle 19">
              <a:extLst>
                <a:ext uri="{FF2B5EF4-FFF2-40B4-BE49-F238E27FC236}">
                  <a16:creationId xmlns:a16="http://schemas.microsoft.com/office/drawing/2014/main" id="{B2A591E7-2492-41D9-99EB-434618B12C9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 rot="16200000">
              <a:off x="4209426" y="4148824"/>
              <a:ext cx="1164407" cy="425204"/>
            </a:xfrm>
            <a:prstGeom prst="rect">
              <a:avLst/>
            </a:prstGeom>
            <a:solidFill>
              <a:srgbClr val="F326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 sz="2400"/>
            </a:p>
          </p:txBody>
        </p:sp>
        <p:sp>
          <p:nvSpPr>
            <p:cNvPr id="19" name="Rectangle 21">
              <a:extLst>
                <a:ext uri="{FF2B5EF4-FFF2-40B4-BE49-F238E27FC236}">
                  <a16:creationId xmlns:a16="http://schemas.microsoft.com/office/drawing/2014/main" id="{6C5067AC-4E09-412E-A231-361EDD8027E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 rot="16200000">
              <a:off x="4626884" y="4148824"/>
              <a:ext cx="1164407" cy="425204"/>
            </a:xfrm>
            <a:prstGeom prst="rect">
              <a:avLst/>
            </a:prstGeom>
            <a:solidFill>
              <a:srgbClr val="6B94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 sz="2400"/>
            </a:p>
          </p:txBody>
        </p:sp>
        <p:sp>
          <p:nvSpPr>
            <p:cNvPr id="20" name="Rectangle 22">
              <a:extLst>
                <a:ext uri="{FF2B5EF4-FFF2-40B4-BE49-F238E27FC236}">
                  <a16:creationId xmlns:a16="http://schemas.microsoft.com/office/drawing/2014/main" id="{4BF4A13E-3A5A-4D1B-A834-A28506BCAE85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 rot="16200000">
              <a:off x="5044342" y="4148824"/>
              <a:ext cx="1164407" cy="425204"/>
            </a:xfrm>
            <a:prstGeom prst="rect">
              <a:avLst/>
            </a:prstGeom>
            <a:solidFill>
              <a:srgbClr val="68C2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 sz="2400"/>
            </a:p>
          </p:txBody>
        </p:sp>
        <p:sp>
          <p:nvSpPr>
            <p:cNvPr id="21" name="Rectangle 23">
              <a:extLst>
                <a:ext uri="{FF2B5EF4-FFF2-40B4-BE49-F238E27FC236}">
                  <a16:creationId xmlns:a16="http://schemas.microsoft.com/office/drawing/2014/main" id="{71F472A0-21C1-4F16-8ADD-85CAD387C1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 rot="16200000">
              <a:off x="5461800" y="4148824"/>
              <a:ext cx="1164407" cy="425204"/>
            </a:xfrm>
            <a:prstGeom prst="rect">
              <a:avLst/>
            </a:prstGeom>
            <a:solidFill>
              <a:srgbClr val="F5C5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 sz="2400"/>
            </a:p>
          </p:txBody>
        </p:sp>
        <p:sp>
          <p:nvSpPr>
            <p:cNvPr id="22" name="Rectangle 24">
              <a:extLst>
                <a:ext uri="{FF2B5EF4-FFF2-40B4-BE49-F238E27FC236}">
                  <a16:creationId xmlns:a16="http://schemas.microsoft.com/office/drawing/2014/main" id="{73924798-7C29-4502-944B-354031CECB9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 rot="16200000">
              <a:off x="5879258" y="4148824"/>
              <a:ext cx="1164407" cy="425204"/>
            </a:xfrm>
            <a:prstGeom prst="rect">
              <a:avLst/>
            </a:prstGeom>
            <a:solidFill>
              <a:srgbClr val="F573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 sz="2400"/>
            </a:p>
          </p:txBody>
        </p:sp>
        <p:sp>
          <p:nvSpPr>
            <p:cNvPr id="23" name="Rectangle 25">
              <a:extLst>
                <a:ext uri="{FF2B5EF4-FFF2-40B4-BE49-F238E27FC236}">
                  <a16:creationId xmlns:a16="http://schemas.microsoft.com/office/drawing/2014/main" id="{25BB9860-3F98-4D49-8BA6-B6DEC26747A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 rot="16200000">
              <a:off x="869762" y="4148824"/>
              <a:ext cx="1164407" cy="42520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 sz="2400"/>
            </a:p>
          </p:txBody>
        </p:sp>
        <p:sp>
          <p:nvSpPr>
            <p:cNvPr id="24" name="Rectangle 27">
              <a:extLst>
                <a:ext uri="{FF2B5EF4-FFF2-40B4-BE49-F238E27FC236}">
                  <a16:creationId xmlns:a16="http://schemas.microsoft.com/office/drawing/2014/main" id="{51FF6B2B-8FFE-4E80-AB34-CCBE41374C5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 rot="16200000">
              <a:off x="6296716" y="4148824"/>
              <a:ext cx="1164407" cy="425204"/>
            </a:xfrm>
            <a:prstGeom prst="rect">
              <a:avLst/>
            </a:prstGeom>
            <a:solidFill>
              <a:srgbClr val="B3C5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 sz="2400"/>
            </a:p>
          </p:txBody>
        </p:sp>
        <p:sp>
          <p:nvSpPr>
            <p:cNvPr id="25" name="Rectangle 28">
              <a:extLst>
                <a:ext uri="{FF2B5EF4-FFF2-40B4-BE49-F238E27FC236}">
                  <a16:creationId xmlns:a16="http://schemas.microsoft.com/office/drawing/2014/main" id="{C61CEC73-D43C-4DC8-9A8B-5372CB68919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 rot="16200000">
              <a:off x="6714174" y="4148824"/>
              <a:ext cx="1164407" cy="425204"/>
            </a:xfrm>
            <a:prstGeom prst="rect">
              <a:avLst/>
            </a:prstGeom>
            <a:solidFill>
              <a:srgbClr val="B3E1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 sz="2400"/>
            </a:p>
          </p:txBody>
        </p:sp>
        <p:sp>
          <p:nvSpPr>
            <p:cNvPr id="26" name="Rectangle 29">
              <a:extLst>
                <a:ext uri="{FF2B5EF4-FFF2-40B4-BE49-F238E27FC236}">
                  <a16:creationId xmlns:a16="http://schemas.microsoft.com/office/drawing/2014/main" id="{223E25D9-675D-473D-B6F9-7D32878744B4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 rot="16200000">
              <a:off x="7131632" y="4148824"/>
              <a:ext cx="1164407" cy="425204"/>
            </a:xfrm>
            <a:prstGeom prst="rect">
              <a:avLst/>
            </a:prstGeom>
            <a:solidFill>
              <a:srgbClr val="FAE3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 sz="2400"/>
            </a:p>
          </p:txBody>
        </p:sp>
      </p:grp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3AE601A5-B84E-428F-AAC2-A74B0E6FDF7B}"/>
              </a:ext>
            </a:extLst>
          </p:cNvPr>
          <p:cNvSpPr txBox="1"/>
          <p:nvPr userDrawn="1"/>
        </p:nvSpPr>
        <p:spPr>
          <a:xfrm>
            <a:off x="423231" y="4861829"/>
            <a:ext cx="53643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u="sng" baseline="0" dirty="0">
                <a:latin typeface="Arial" panose="020B0604020202020204" pitchFamily="34" charset="0"/>
                <a:ea typeface="メイリオ" panose="020B0604030504040204" pitchFamily="50" charset="-128"/>
              </a:rPr>
              <a:t>■基本カラーパレット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EC1AAD87-E04D-4B7C-8F12-04AD89805679}"/>
              </a:ext>
            </a:extLst>
          </p:cNvPr>
          <p:cNvSpPr/>
          <p:nvPr userDrawn="1"/>
        </p:nvSpPr>
        <p:spPr>
          <a:xfrm>
            <a:off x="439495" y="1438653"/>
            <a:ext cx="19800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</a:rPr>
              <a:t>■基本フォント</a:t>
            </a:r>
          </a:p>
        </p:txBody>
      </p:sp>
    </p:spTree>
    <p:extLst>
      <p:ext uri="{BB962C8B-B14F-4D97-AF65-F5344CB8AC3E}">
        <p14:creationId xmlns:p14="http://schemas.microsoft.com/office/powerpoint/2010/main" val="18903387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 20XX KYOCERA Corporation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18ED9-F877-409D-AB9C-0F2893DF6D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47710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 20XX KYOCERA Corporation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18ED9-F877-409D-AB9C-0F2893DF6D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70400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578599"/>
            <a:ext cx="2057400" cy="2746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57900" y="6578600"/>
            <a:ext cx="3086100" cy="2746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US" altLang="ja-JP" dirty="0"/>
              <a:t>© 20XX KYOCERA Corporation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57675" y="6583361"/>
            <a:ext cx="628650" cy="2746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fld id="{7A16B75C-DF4E-4B20-B658-AB47A1DE094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70319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73" r:id="rId3"/>
    <p:sldLayoutId id="2147483662" r:id="rId4"/>
    <p:sldLayoutId id="2147483688" r:id="rId5"/>
    <p:sldLayoutId id="2147483675" r:id="rId6"/>
    <p:sldLayoutId id="2147483690" r:id="rId7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/>
              <a:t>© 20XX KYOCERA Corporation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918ED9-F877-409D-AB9C-0F2893DF6D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53280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ja-JP" altLang="en-US" dirty="0"/>
              <a:t>部署名</a:t>
            </a:r>
            <a:endParaRPr kumimoji="1" lang="en-US" altLang="ja-JP" dirty="0"/>
          </a:p>
          <a:p>
            <a:r>
              <a:rPr kumimoji="1" lang="ja-JP" altLang="en-US" dirty="0"/>
              <a:t>氏名</a:t>
            </a:r>
          </a:p>
        </p:txBody>
      </p:sp>
      <p:sp>
        <p:nvSpPr>
          <p:cNvPr id="4" name="サブタイトル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タイトル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75586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altLang="ja-JP"/>
              <a:t>© 20XX KYOCERA Corporation</a:t>
            </a:r>
            <a:endParaRPr lang="en-US" altLang="ja-JP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ja-JP" altLang="en-US" dirty="0"/>
              <a:t>部署名</a:t>
            </a:r>
            <a:endParaRPr kumimoji="1" lang="en-US" altLang="ja-JP" dirty="0"/>
          </a:p>
          <a:p>
            <a:r>
              <a:rPr lang="ja-JP" altLang="en-US" dirty="0"/>
              <a:t>氏名</a:t>
            </a:r>
            <a:endParaRPr kumimoji="1" lang="ja-JP" alt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サブタイトル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タイトル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46886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7E38CB0B-7142-4282-A4A2-7869100EC7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© 20XX KYOCERA Corporation</a:t>
            </a:r>
            <a:endParaRPr lang="en-US" altLang="ja-JP" dirty="0"/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5711E107-5B56-454B-969D-9A6C5D6E2CE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/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9720584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A692872F-368A-4233-965F-6C03B75E52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© 20XX KYOCERA Corporation</a:t>
            </a:r>
            <a:endParaRPr lang="en-US" altLang="ja-JP" dirty="0"/>
          </a:p>
        </p:txBody>
      </p:sp>
      <p:sp>
        <p:nvSpPr>
          <p:cNvPr id="5" name="タイトル 4">
            <a:extLst>
              <a:ext uri="{FF2B5EF4-FFF2-40B4-BE49-F238E27FC236}">
                <a16:creationId xmlns:a16="http://schemas.microsoft.com/office/drawing/2014/main" id="{7ECD3218-B02A-432F-95D0-825AC5251D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90368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1EF8A153-D538-4E7D-B021-2E358AAB36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© 20XX KYOCERA Corporation</a:t>
            </a:r>
            <a:endParaRPr lang="en-US" altLang="ja-JP" dirty="0"/>
          </a:p>
        </p:txBody>
      </p:sp>
      <p:sp>
        <p:nvSpPr>
          <p:cNvPr id="3" name="タイトル 2">
            <a:extLst>
              <a:ext uri="{FF2B5EF4-FFF2-40B4-BE49-F238E27FC236}">
                <a16:creationId xmlns:a16="http://schemas.microsoft.com/office/drawing/2014/main" id="{43DDB9D5-50C8-413B-B867-04FF583B10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9416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92E37710-1624-4838-A513-8AD5823D2B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© 20XX KYOCERA Corporation</a:t>
            </a:r>
            <a:endParaRPr lang="en-US" altLang="ja-JP" dirty="0"/>
          </a:p>
        </p:txBody>
      </p:sp>
      <p:sp>
        <p:nvSpPr>
          <p:cNvPr id="3" name="タイトル 2">
            <a:extLst>
              <a:ext uri="{FF2B5EF4-FFF2-40B4-BE49-F238E27FC236}">
                <a16:creationId xmlns:a16="http://schemas.microsoft.com/office/drawing/2014/main" id="{E602F583-A1D8-4E58-9206-D25DF27606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52311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99819D96-57F3-487F-8258-190A4347E0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© 20XX KYOCERA Corporation</a:t>
            </a:r>
            <a:endParaRPr lang="en-US" altLang="ja-JP" dirty="0"/>
          </a:p>
        </p:txBody>
      </p:sp>
      <p:sp>
        <p:nvSpPr>
          <p:cNvPr id="3" name="タイトル 2">
            <a:extLst>
              <a:ext uri="{FF2B5EF4-FFF2-40B4-BE49-F238E27FC236}">
                <a16:creationId xmlns:a16="http://schemas.microsoft.com/office/drawing/2014/main" id="{E0ACA08B-4D58-4E52-8279-56242EDC84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33046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4B13B1E4-4988-DB3A-B4C2-F527849913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© 20XX KYOCERA Corporation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324152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24482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kc_power point">
      <a:dk1>
        <a:srgbClr val="000000"/>
      </a:dk1>
      <a:lt1>
        <a:srgbClr val="FFFFFF"/>
      </a:lt1>
      <a:dk2>
        <a:srgbClr val="333333"/>
      </a:dk2>
      <a:lt2>
        <a:srgbClr val="CCCCCC"/>
      </a:lt2>
      <a:accent1>
        <a:srgbClr val="E90523"/>
      </a:accent1>
      <a:accent2>
        <a:srgbClr val="2668A9"/>
      </a:accent2>
      <a:accent3>
        <a:srgbClr val="26998C"/>
      </a:accent3>
      <a:accent4>
        <a:srgbClr val="F8A72D"/>
      </a:accent4>
      <a:accent5>
        <a:srgbClr val="F02A40"/>
      </a:accent5>
      <a:accent6>
        <a:srgbClr val="6D95BB"/>
      </a:accent6>
      <a:hlink>
        <a:srgbClr val="0563C1"/>
      </a:hlink>
      <a:folHlink>
        <a:srgbClr val="954F72"/>
      </a:folHlink>
    </a:clrScheme>
    <a:fontScheme name="kc_power point">
      <a:majorFont>
        <a:latin typeface="Arial"/>
        <a:ea typeface="メイリオ"/>
        <a:cs typeface=""/>
      </a:majorFont>
      <a:minorFont>
        <a:latin typeface="Arial"/>
        <a:ea typeface="メイリオ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128</TotalTime>
  <Words>34</Words>
  <Application>Microsoft Office PowerPoint</Application>
  <PresentationFormat>画面に合わせる (4:3)</PresentationFormat>
  <Paragraphs>11</Paragraphs>
  <Slides>9</Slides>
  <Notes>0</Notes>
  <HiddenSlides>1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9</vt:i4>
      </vt:variant>
    </vt:vector>
  </HeadingPairs>
  <TitlesOfParts>
    <vt:vector size="20" baseType="lpstr">
      <vt:lpstr>Meiryo UI</vt:lpstr>
      <vt:lpstr>ＭＳ Ｐ明朝</vt:lpstr>
      <vt:lpstr>メイリオ</vt:lpstr>
      <vt:lpstr>メイリオ</vt:lpstr>
      <vt:lpstr>Arial</vt:lpstr>
      <vt:lpstr>Calibri</vt:lpstr>
      <vt:lpstr>Calibri Light</vt:lpstr>
      <vt:lpstr>Times</vt:lpstr>
      <vt:lpstr>Wingdings</vt:lpstr>
      <vt:lpstr>Office テーマ</vt:lpstr>
      <vt:lpstr>デザインの設定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KYOCERA Corporation</dc:creator>
  <cp:lastModifiedBy>Nagashima Satoshi　( 永島　哲 )</cp:lastModifiedBy>
  <cp:revision>10</cp:revision>
  <dcterms:created xsi:type="dcterms:W3CDTF">2020-10-13T02:22:11Z</dcterms:created>
  <dcterms:modified xsi:type="dcterms:W3CDTF">2023-09-19T05:30:24Z</dcterms:modified>
</cp:coreProperties>
</file>